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8" r:id="rId2"/>
    <p:sldId id="257" r:id="rId3"/>
    <p:sldId id="256" r:id="rId4"/>
  </p:sldIdLst>
  <p:sldSz cx="10260013" cy="10260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2" userDrawn="1">
          <p15:clr>
            <a:srgbClr val="A4A3A4"/>
          </p15:clr>
        </p15:guide>
        <p15:guide id="2" pos="32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howGuides="1">
      <p:cViewPr>
        <p:scale>
          <a:sx n="91" d="100"/>
          <a:sy n="91" d="100"/>
        </p:scale>
        <p:origin x="1264" y="-416"/>
      </p:cViewPr>
      <p:guideLst>
        <p:guide orient="horz" pos="3232"/>
        <p:guide pos="32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9501" y="1679128"/>
            <a:ext cx="8721011" cy="3572005"/>
          </a:xfrm>
        </p:spPr>
        <p:txBody>
          <a:bodyPr anchor="b"/>
          <a:lstStyle>
            <a:lvl1pPr algn="ctr">
              <a:defRPr sz="673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502" y="5388883"/>
            <a:ext cx="7695010" cy="2477127"/>
          </a:xfrm>
        </p:spPr>
        <p:txBody>
          <a:bodyPr/>
          <a:lstStyle>
            <a:lvl1pPr marL="0" indent="0" algn="ctr">
              <a:buNone/>
              <a:defRPr sz="2693"/>
            </a:lvl1pPr>
            <a:lvl2pPr marL="512978" indent="0" algn="ctr">
              <a:buNone/>
              <a:defRPr sz="2244"/>
            </a:lvl2pPr>
            <a:lvl3pPr marL="1025957" indent="0" algn="ctr">
              <a:buNone/>
              <a:defRPr sz="2020"/>
            </a:lvl3pPr>
            <a:lvl4pPr marL="1538935" indent="0" algn="ctr">
              <a:buNone/>
              <a:defRPr sz="1795"/>
            </a:lvl4pPr>
            <a:lvl5pPr marL="2051914" indent="0" algn="ctr">
              <a:buNone/>
              <a:defRPr sz="1795"/>
            </a:lvl5pPr>
            <a:lvl6pPr marL="2564892" indent="0" algn="ctr">
              <a:buNone/>
              <a:defRPr sz="1795"/>
            </a:lvl6pPr>
            <a:lvl7pPr marL="3077870" indent="0" algn="ctr">
              <a:buNone/>
              <a:defRPr sz="1795"/>
            </a:lvl7pPr>
            <a:lvl8pPr marL="3590849" indent="0" algn="ctr">
              <a:buNone/>
              <a:defRPr sz="1795"/>
            </a:lvl8pPr>
            <a:lvl9pPr marL="4103827" indent="0" algn="ctr">
              <a:buNone/>
              <a:defRPr sz="1795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4AF5D-545E-D94A-BB7B-65535B5500F5}" type="datetimeFigureOut">
              <a:rPr lang="da-DK" smtClean="0"/>
              <a:t>05.06.2024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357FC-378A-5B46-B8ED-C6BED5E0DEA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16850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4AF5D-545E-D94A-BB7B-65535B5500F5}" type="datetimeFigureOut">
              <a:rPr lang="da-DK" smtClean="0"/>
              <a:t>05.06.2024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357FC-378A-5B46-B8ED-C6BED5E0DEA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12574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42323" y="546251"/>
            <a:ext cx="2212315" cy="869488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5376" y="546251"/>
            <a:ext cx="6508696" cy="869488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4AF5D-545E-D94A-BB7B-65535B5500F5}" type="datetimeFigureOut">
              <a:rPr lang="da-DK" smtClean="0"/>
              <a:t>05.06.2024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357FC-378A-5B46-B8ED-C6BED5E0DEA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85360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4AF5D-545E-D94A-BB7B-65535B5500F5}" type="datetimeFigureOut">
              <a:rPr lang="da-DK" smtClean="0"/>
              <a:t>05.06.2024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357FC-378A-5B46-B8ED-C6BED5E0DEA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11755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033" y="2557881"/>
            <a:ext cx="8849261" cy="4267880"/>
          </a:xfrm>
        </p:spPr>
        <p:txBody>
          <a:bodyPr anchor="b"/>
          <a:lstStyle>
            <a:lvl1pPr>
              <a:defRPr sz="673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0033" y="6866137"/>
            <a:ext cx="8849261" cy="2244377"/>
          </a:xfrm>
        </p:spPr>
        <p:txBody>
          <a:bodyPr/>
          <a:lstStyle>
            <a:lvl1pPr marL="0" indent="0">
              <a:buNone/>
              <a:defRPr sz="2693">
                <a:solidFill>
                  <a:schemeClr val="tx1">
                    <a:tint val="82000"/>
                  </a:schemeClr>
                </a:solidFill>
              </a:defRPr>
            </a:lvl1pPr>
            <a:lvl2pPr marL="512978" indent="0">
              <a:buNone/>
              <a:defRPr sz="2244">
                <a:solidFill>
                  <a:schemeClr val="tx1">
                    <a:tint val="82000"/>
                  </a:schemeClr>
                </a:solidFill>
              </a:defRPr>
            </a:lvl2pPr>
            <a:lvl3pPr marL="1025957" indent="0">
              <a:buNone/>
              <a:defRPr sz="2020">
                <a:solidFill>
                  <a:schemeClr val="tx1">
                    <a:tint val="82000"/>
                  </a:schemeClr>
                </a:solidFill>
              </a:defRPr>
            </a:lvl3pPr>
            <a:lvl4pPr marL="1538935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4pPr>
            <a:lvl5pPr marL="2051914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5pPr>
            <a:lvl6pPr marL="2564892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6pPr>
            <a:lvl7pPr marL="3077870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7pPr>
            <a:lvl8pPr marL="3590849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8pPr>
            <a:lvl9pPr marL="4103827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4AF5D-545E-D94A-BB7B-65535B5500F5}" type="datetimeFigureOut">
              <a:rPr lang="da-DK" smtClean="0"/>
              <a:t>05.06.2024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357FC-378A-5B46-B8ED-C6BED5E0DEA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93148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5376" y="2731253"/>
            <a:ext cx="4360506" cy="65098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4131" y="2731253"/>
            <a:ext cx="4360506" cy="65098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4AF5D-545E-D94A-BB7B-65535B5500F5}" type="datetimeFigureOut">
              <a:rPr lang="da-DK" smtClean="0"/>
              <a:t>05.06.2024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357FC-378A-5B46-B8ED-C6BED5E0DEA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24033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2" y="546253"/>
            <a:ext cx="8849261" cy="198312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713" y="2515129"/>
            <a:ext cx="4340466" cy="1232626"/>
          </a:xfrm>
        </p:spPr>
        <p:txBody>
          <a:bodyPr anchor="b"/>
          <a:lstStyle>
            <a:lvl1pPr marL="0" indent="0">
              <a:buNone/>
              <a:defRPr sz="2693" b="1"/>
            </a:lvl1pPr>
            <a:lvl2pPr marL="512978" indent="0">
              <a:buNone/>
              <a:defRPr sz="2244" b="1"/>
            </a:lvl2pPr>
            <a:lvl3pPr marL="1025957" indent="0">
              <a:buNone/>
              <a:defRPr sz="2020" b="1"/>
            </a:lvl3pPr>
            <a:lvl4pPr marL="1538935" indent="0">
              <a:buNone/>
              <a:defRPr sz="1795" b="1"/>
            </a:lvl4pPr>
            <a:lvl5pPr marL="2051914" indent="0">
              <a:buNone/>
              <a:defRPr sz="1795" b="1"/>
            </a:lvl5pPr>
            <a:lvl6pPr marL="2564892" indent="0">
              <a:buNone/>
              <a:defRPr sz="1795" b="1"/>
            </a:lvl6pPr>
            <a:lvl7pPr marL="3077870" indent="0">
              <a:buNone/>
              <a:defRPr sz="1795" b="1"/>
            </a:lvl7pPr>
            <a:lvl8pPr marL="3590849" indent="0">
              <a:buNone/>
              <a:defRPr sz="1795" b="1"/>
            </a:lvl8pPr>
            <a:lvl9pPr marL="4103827" indent="0">
              <a:buNone/>
              <a:defRPr sz="1795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6713" y="3747755"/>
            <a:ext cx="4340466" cy="55123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94132" y="2515129"/>
            <a:ext cx="4361842" cy="1232626"/>
          </a:xfrm>
        </p:spPr>
        <p:txBody>
          <a:bodyPr anchor="b"/>
          <a:lstStyle>
            <a:lvl1pPr marL="0" indent="0">
              <a:buNone/>
              <a:defRPr sz="2693" b="1"/>
            </a:lvl1pPr>
            <a:lvl2pPr marL="512978" indent="0">
              <a:buNone/>
              <a:defRPr sz="2244" b="1"/>
            </a:lvl2pPr>
            <a:lvl3pPr marL="1025957" indent="0">
              <a:buNone/>
              <a:defRPr sz="2020" b="1"/>
            </a:lvl3pPr>
            <a:lvl4pPr marL="1538935" indent="0">
              <a:buNone/>
              <a:defRPr sz="1795" b="1"/>
            </a:lvl4pPr>
            <a:lvl5pPr marL="2051914" indent="0">
              <a:buNone/>
              <a:defRPr sz="1795" b="1"/>
            </a:lvl5pPr>
            <a:lvl6pPr marL="2564892" indent="0">
              <a:buNone/>
              <a:defRPr sz="1795" b="1"/>
            </a:lvl6pPr>
            <a:lvl7pPr marL="3077870" indent="0">
              <a:buNone/>
              <a:defRPr sz="1795" b="1"/>
            </a:lvl7pPr>
            <a:lvl8pPr marL="3590849" indent="0">
              <a:buNone/>
              <a:defRPr sz="1795" b="1"/>
            </a:lvl8pPr>
            <a:lvl9pPr marL="4103827" indent="0">
              <a:buNone/>
              <a:defRPr sz="1795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94132" y="3747755"/>
            <a:ext cx="4361842" cy="55123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4AF5D-545E-D94A-BB7B-65535B5500F5}" type="datetimeFigureOut">
              <a:rPr lang="da-DK" smtClean="0"/>
              <a:t>05.06.2024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357FC-378A-5B46-B8ED-C6BED5E0DEA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34019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4AF5D-545E-D94A-BB7B-65535B5500F5}" type="datetimeFigureOut">
              <a:rPr lang="da-DK" smtClean="0"/>
              <a:t>05.06.2024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357FC-378A-5B46-B8ED-C6BED5E0DEA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07751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4AF5D-545E-D94A-BB7B-65535B5500F5}" type="datetimeFigureOut">
              <a:rPr lang="da-DK" smtClean="0"/>
              <a:t>05.06.2024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357FC-378A-5B46-B8ED-C6BED5E0DEA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2257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2" y="684001"/>
            <a:ext cx="3309121" cy="2394003"/>
          </a:xfrm>
        </p:spPr>
        <p:txBody>
          <a:bodyPr anchor="b"/>
          <a:lstStyle>
            <a:lvl1pPr>
              <a:defRPr sz="359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1842" y="1477254"/>
            <a:ext cx="5194132" cy="7291259"/>
          </a:xfrm>
        </p:spPr>
        <p:txBody>
          <a:bodyPr/>
          <a:lstStyle>
            <a:lvl1pPr>
              <a:defRPr sz="3590"/>
            </a:lvl1pPr>
            <a:lvl2pPr>
              <a:defRPr sz="3142"/>
            </a:lvl2pPr>
            <a:lvl3pPr>
              <a:defRPr sz="2693"/>
            </a:lvl3pPr>
            <a:lvl4pPr>
              <a:defRPr sz="2244"/>
            </a:lvl4pPr>
            <a:lvl5pPr>
              <a:defRPr sz="2244"/>
            </a:lvl5pPr>
            <a:lvl6pPr>
              <a:defRPr sz="2244"/>
            </a:lvl6pPr>
            <a:lvl7pPr>
              <a:defRPr sz="2244"/>
            </a:lvl7pPr>
            <a:lvl8pPr>
              <a:defRPr sz="2244"/>
            </a:lvl8pPr>
            <a:lvl9pPr>
              <a:defRPr sz="2244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6712" y="3078004"/>
            <a:ext cx="3309121" cy="5702383"/>
          </a:xfrm>
        </p:spPr>
        <p:txBody>
          <a:bodyPr/>
          <a:lstStyle>
            <a:lvl1pPr marL="0" indent="0">
              <a:buNone/>
              <a:defRPr sz="1795"/>
            </a:lvl1pPr>
            <a:lvl2pPr marL="512978" indent="0">
              <a:buNone/>
              <a:defRPr sz="1571"/>
            </a:lvl2pPr>
            <a:lvl3pPr marL="1025957" indent="0">
              <a:buNone/>
              <a:defRPr sz="1346"/>
            </a:lvl3pPr>
            <a:lvl4pPr marL="1538935" indent="0">
              <a:buNone/>
              <a:defRPr sz="1122"/>
            </a:lvl4pPr>
            <a:lvl5pPr marL="2051914" indent="0">
              <a:buNone/>
              <a:defRPr sz="1122"/>
            </a:lvl5pPr>
            <a:lvl6pPr marL="2564892" indent="0">
              <a:buNone/>
              <a:defRPr sz="1122"/>
            </a:lvl6pPr>
            <a:lvl7pPr marL="3077870" indent="0">
              <a:buNone/>
              <a:defRPr sz="1122"/>
            </a:lvl7pPr>
            <a:lvl8pPr marL="3590849" indent="0">
              <a:buNone/>
              <a:defRPr sz="1122"/>
            </a:lvl8pPr>
            <a:lvl9pPr marL="4103827" indent="0">
              <a:buNone/>
              <a:defRPr sz="112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4AF5D-545E-D94A-BB7B-65535B5500F5}" type="datetimeFigureOut">
              <a:rPr lang="da-DK" smtClean="0"/>
              <a:t>05.06.2024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357FC-378A-5B46-B8ED-C6BED5E0DEA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6322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2" y="684001"/>
            <a:ext cx="3309121" cy="2394003"/>
          </a:xfrm>
        </p:spPr>
        <p:txBody>
          <a:bodyPr anchor="b"/>
          <a:lstStyle>
            <a:lvl1pPr>
              <a:defRPr sz="359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61842" y="1477254"/>
            <a:ext cx="5194132" cy="7291259"/>
          </a:xfrm>
        </p:spPr>
        <p:txBody>
          <a:bodyPr anchor="t"/>
          <a:lstStyle>
            <a:lvl1pPr marL="0" indent="0">
              <a:buNone/>
              <a:defRPr sz="3590"/>
            </a:lvl1pPr>
            <a:lvl2pPr marL="512978" indent="0">
              <a:buNone/>
              <a:defRPr sz="3142"/>
            </a:lvl2pPr>
            <a:lvl3pPr marL="1025957" indent="0">
              <a:buNone/>
              <a:defRPr sz="2693"/>
            </a:lvl3pPr>
            <a:lvl4pPr marL="1538935" indent="0">
              <a:buNone/>
              <a:defRPr sz="2244"/>
            </a:lvl4pPr>
            <a:lvl5pPr marL="2051914" indent="0">
              <a:buNone/>
              <a:defRPr sz="2244"/>
            </a:lvl5pPr>
            <a:lvl6pPr marL="2564892" indent="0">
              <a:buNone/>
              <a:defRPr sz="2244"/>
            </a:lvl6pPr>
            <a:lvl7pPr marL="3077870" indent="0">
              <a:buNone/>
              <a:defRPr sz="2244"/>
            </a:lvl7pPr>
            <a:lvl8pPr marL="3590849" indent="0">
              <a:buNone/>
              <a:defRPr sz="2244"/>
            </a:lvl8pPr>
            <a:lvl9pPr marL="4103827" indent="0">
              <a:buNone/>
              <a:defRPr sz="2244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6712" y="3078004"/>
            <a:ext cx="3309121" cy="5702383"/>
          </a:xfrm>
        </p:spPr>
        <p:txBody>
          <a:bodyPr/>
          <a:lstStyle>
            <a:lvl1pPr marL="0" indent="0">
              <a:buNone/>
              <a:defRPr sz="1795"/>
            </a:lvl1pPr>
            <a:lvl2pPr marL="512978" indent="0">
              <a:buNone/>
              <a:defRPr sz="1571"/>
            </a:lvl2pPr>
            <a:lvl3pPr marL="1025957" indent="0">
              <a:buNone/>
              <a:defRPr sz="1346"/>
            </a:lvl3pPr>
            <a:lvl4pPr marL="1538935" indent="0">
              <a:buNone/>
              <a:defRPr sz="1122"/>
            </a:lvl4pPr>
            <a:lvl5pPr marL="2051914" indent="0">
              <a:buNone/>
              <a:defRPr sz="1122"/>
            </a:lvl5pPr>
            <a:lvl6pPr marL="2564892" indent="0">
              <a:buNone/>
              <a:defRPr sz="1122"/>
            </a:lvl6pPr>
            <a:lvl7pPr marL="3077870" indent="0">
              <a:buNone/>
              <a:defRPr sz="1122"/>
            </a:lvl7pPr>
            <a:lvl8pPr marL="3590849" indent="0">
              <a:buNone/>
              <a:defRPr sz="1122"/>
            </a:lvl8pPr>
            <a:lvl9pPr marL="4103827" indent="0">
              <a:buNone/>
              <a:defRPr sz="112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4AF5D-545E-D94A-BB7B-65535B5500F5}" type="datetimeFigureOut">
              <a:rPr lang="da-DK" smtClean="0"/>
              <a:t>05.06.2024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357FC-378A-5B46-B8ED-C6BED5E0DEA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26498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5376" y="546253"/>
            <a:ext cx="8849261" cy="1983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376" y="2731253"/>
            <a:ext cx="8849261" cy="6509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5376" y="9509514"/>
            <a:ext cx="2308503" cy="5462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4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94AF5D-545E-D94A-BB7B-65535B5500F5}" type="datetimeFigureOut">
              <a:rPr lang="da-DK" smtClean="0"/>
              <a:t>05.06.2024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98630" y="9509514"/>
            <a:ext cx="3462754" cy="5462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4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46134" y="9509514"/>
            <a:ext cx="2308503" cy="5462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4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C357FC-378A-5B46-B8ED-C6BED5E0DEA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24616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25957" rtl="0" eaLnBrk="1" latinLnBrk="0" hangingPunct="1">
        <a:lnSpc>
          <a:spcPct val="90000"/>
        </a:lnSpc>
        <a:spcBef>
          <a:spcPct val="0"/>
        </a:spcBef>
        <a:buNone/>
        <a:defRPr sz="49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489" indent="-256489" algn="l" defTabSz="1025957" rtl="0" eaLnBrk="1" latinLnBrk="0" hangingPunct="1">
        <a:lnSpc>
          <a:spcPct val="90000"/>
        </a:lnSpc>
        <a:spcBef>
          <a:spcPts val="1122"/>
        </a:spcBef>
        <a:buFont typeface="Arial" panose="020B0604020202020204" pitchFamily="34" charset="0"/>
        <a:buChar char="•"/>
        <a:defRPr sz="3142" kern="1200">
          <a:solidFill>
            <a:schemeClr val="tx1"/>
          </a:solidFill>
          <a:latin typeface="+mn-lt"/>
          <a:ea typeface="+mn-ea"/>
          <a:cs typeface="+mn-cs"/>
        </a:defRPr>
      </a:lvl1pPr>
      <a:lvl2pPr marL="769468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2pPr>
      <a:lvl3pPr marL="1282446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244" kern="1200">
          <a:solidFill>
            <a:schemeClr val="tx1"/>
          </a:solidFill>
          <a:latin typeface="+mn-lt"/>
          <a:ea typeface="+mn-ea"/>
          <a:cs typeface="+mn-cs"/>
        </a:defRPr>
      </a:lvl3pPr>
      <a:lvl4pPr marL="1795424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4pPr>
      <a:lvl5pPr marL="2308403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5pPr>
      <a:lvl6pPr marL="2821381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6pPr>
      <a:lvl7pPr marL="3334360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7pPr>
      <a:lvl8pPr marL="3847338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8pPr>
      <a:lvl9pPr marL="4360316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1pPr>
      <a:lvl2pPr marL="512978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2pPr>
      <a:lvl3pPr marL="1025957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3pPr>
      <a:lvl4pPr marL="1538935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4pPr>
      <a:lvl5pPr marL="2051914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5pPr>
      <a:lvl6pPr marL="2564892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6pPr>
      <a:lvl7pPr marL="3077870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7pPr>
      <a:lvl8pPr marL="3590849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8pPr>
      <a:lvl9pPr marL="4103827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DE5AA1-879B-7AEE-AC73-5D8DF17353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BD24C5-478D-6F67-8F50-B9471CB998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Picture 4" descr="A blurry image of a circle&#10;&#10;Description automatically generated">
            <a:extLst>
              <a:ext uri="{FF2B5EF4-FFF2-40B4-BE49-F238E27FC236}">
                <a16:creationId xmlns:a16="http://schemas.microsoft.com/office/drawing/2014/main" id="{47F419CC-CEFB-91A9-FE7B-E3273BF1B0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0260014" cy="10260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84E42D-F37D-D34E-5B2B-2388A24C4332}"/>
              </a:ext>
            </a:extLst>
          </p:cNvPr>
          <p:cNvSpPr txBox="1"/>
          <p:nvPr/>
        </p:nvSpPr>
        <p:spPr>
          <a:xfrm>
            <a:off x="1382954" y="1679128"/>
            <a:ext cx="7494104" cy="365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da-DK" sz="3000" dirty="0" err="1">
                <a:latin typeface="Libre Caslon Text" pitchFamily="2" charset="77"/>
              </a:rPr>
              <a:t>Lorem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ipsum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dolor</a:t>
            </a:r>
            <a:r>
              <a:rPr lang="da-DK" sz="3000" dirty="0">
                <a:latin typeface="Libre Caslon Text" pitchFamily="2" charset="77"/>
              </a:rPr>
              <a:t> sit </a:t>
            </a:r>
            <a:r>
              <a:rPr lang="da-DK" sz="3000" dirty="0" err="1">
                <a:latin typeface="Libre Caslon Text" pitchFamily="2" charset="77"/>
              </a:rPr>
              <a:t>amet</a:t>
            </a:r>
            <a:r>
              <a:rPr lang="da-DK" sz="3000" dirty="0">
                <a:latin typeface="Libre Caslon Text" pitchFamily="2" charset="77"/>
              </a:rPr>
              <a:t>, </a:t>
            </a:r>
            <a:r>
              <a:rPr lang="da-DK" sz="3000" dirty="0" err="1">
                <a:latin typeface="Libre Caslon Text" pitchFamily="2" charset="77"/>
              </a:rPr>
              <a:t>consectetur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adipiscing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elit</a:t>
            </a:r>
            <a:r>
              <a:rPr lang="da-DK" sz="3000" dirty="0">
                <a:latin typeface="Libre Caslon Text" pitchFamily="2" charset="77"/>
              </a:rPr>
              <a:t>. </a:t>
            </a:r>
            <a:r>
              <a:rPr lang="da-DK" sz="3000" dirty="0" err="1">
                <a:latin typeface="Libre Caslon Text" pitchFamily="2" charset="77"/>
              </a:rPr>
              <a:t>Phasellus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pellentesque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augue</a:t>
            </a:r>
            <a:r>
              <a:rPr lang="da-DK" sz="3000" dirty="0">
                <a:latin typeface="Libre Caslon Text" pitchFamily="2" charset="77"/>
              </a:rPr>
              <a:t> at </a:t>
            </a:r>
            <a:r>
              <a:rPr lang="da-DK" sz="3000" dirty="0" err="1">
                <a:latin typeface="Libre Caslon Text" pitchFamily="2" charset="77"/>
              </a:rPr>
              <a:t>lectus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vehicula</a:t>
            </a:r>
            <a:r>
              <a:rPr lang="da-DK" sz="3000" dirty="0">
                <a:latin typeface="Libre Caslon Text" pitchFamily="2" charset="77"/>
              </a:rPr>
              <a:t>, non </a:t>
            </a:r>
            <a:r>
              <a:rPr lang="da-DK" sz="3000" dirty="0" err="1">
                <a:latin typeface="Libre Caslon Text" pitchFamily="2" charset="77"/>
              </a:rPr>
              <a:t>elementum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augue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varius</a:t>
            </a:r>
            <a:r>
              <a:rPr lang="da-DK" sz="3000" dirty="0">
                <a:latin typeface="Libre Caslon Text" pitchFamily="2" charset="77"/>
              </a:rPr>
              <a:t>. </a:t>
            </a:r>
            <a:r>
              <a:rPr lang="da-DK" sz="3000" dirty="0" err="1">
                <a:latin typeface="Libre Caslon Text" pitchFamily="2" charset="77"/>
              </a:rPr>
              <a:t>Morbi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elementum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velit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sem</a:t>
            </a:r>
            <a:r>
              <a:rPr lang="da-DK" sz="3000" dirty="0">
                <a:latin typeface="Libre Caslon Text" pitchFamily="2" charset="77"/>
              </a:rPr>
              <a:t>, vel </a:t>
            </a:r>
            <a:r>
              <a:rPr lang="da-DK" sz="3000" dirty="0" err="1">
                <a:latin typeface="Libre Caslon Text" pitchFamily="2" charset="77"/>
              </a:rPr>
              <a:t>pretium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risus</a:t>
            </a:r>
            <a:r>
              <a:rPr lang="da-DK" sz="3000" dirty="0">
                <a:latin typeface="Libre Caslon Text" pitchFamily="2" charset="77"/>
              </a:rPr>
              <a:t> </a:t>
            </a:r>
            <a:r>
              <a:rPr lang="da-DK" sz="3000" dirty="0" err="1">
                <a:latin typeface="Libre Caslon Text" pitchFamily="2" charset="77"/>
              </a:rPr>
              <a:t>interdum</a:t>
            </a:r>
            <a:r>
              <a:rPr lang="da-DK" sz="3000" dirty="0">
                <a:latin typeface="Libre Caslon Text" pitchFamily="2" charset="77"/>
              </a:rPr>
              <a:t> in. Vivamus eros </a:t>
            </a:r>
            <a:r>
              <a:rPr lang="da-DK" sz="3000" dirty="0" err="1">
                <a:latin typeface="Libre Caslon Text" pitchFamily="2" charset="77"/>
              </a:rPr>
              <a:t>lacus</a:t>
            </a:r>
            <a:r>
              <a:rPr lang="da-DK" sz="3000" dirty="0">
                <a:latin typeface="Libre Caslon Text" pitchFamily="2" charset="77"/>
              </a:rPr>
              <a:t>, </a:t>
            </a:r>
            <a:r>
              <a:rPr lang="da-DK" sz="3000" dirty="0" err="1">
                <a:latin typeface="Libre Caslon Text" pitchFamily="2" charset="77"/>
              </a:rPr>
              <a:t>vestibulum</a:t>
            </a:r>
            <a:r>
              <a:rPr lang="da-DK" sz="3000" dirty="0">
                <a:latin typeface="Libre Caslon Text" pitchFamily="2" charset="77"/>
              </a:rPr>
              <a:t> at </a:t>
            </a:r>
            <a:r>
              <a:rPr lang="da-DK" sz="3000" dirty="0" err="1">
                <a:latin typeface="Libre Caslon Text" pitchFamily="2" charset="77"/>
              </a:rPr>
              <a:t>nisi</a:t>
            </a:r>
            <a:r>
              <a:rPr lang="da-DK" sz="3000" dirty="0">
                <a:latin typeface="Libre Caslon Text" pitchFamily="2" charset="77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FEA828-E130-C0AE-D28D-D2E6D0445944}"/>
              </a:ext>
            </a:extLst>
          </p:cNvPr>
          <p:cNvSpPr txBox="1"/>
          <p:nvPr/>
        </p:nvSpPr>
        <p:spPr>
          <a:xfrm>
            <a:off x="2385390" y="5894136"/>
            <a:ext cx="5506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err="1">
                <a:latin typeface="Asap Condensed Condensed Regular" pitchFamily="2" charset="77"/>
              </a:rPr>
              <a:t>Citat</a:t>
            </a:r>
            <a:r>
              <a:rPr lang="en-GB" i="1" dirty="0">
                <a:latin typeface="Asap Condensed Condensed Regular" pitchFamily="2" charset="77"/>
              </a:rPr>
              <a:t> : Nicolai </a:t>
            </a:r>
            <a:r>
              <a:rPr lang="en-GB" i="1" dirty="0" err="1">
                <a:latin typeface="Asap Condensed Condensed Regular" pitchFamily="2" charset="77"/>
              </a:rPr>
              <a:t>Winther</a:t>
            </a:r>
            <a:r>
              <a:rPr lang="en-GB" i="1" dirty="0">
                <a:latin typeface="Asap Condensed Condensed Regular" pitchFamily="2" charset="77"/>
              </a:rPr>
              <a:t>-Nielsen</a:t>
            </a:r>
            <a:endParaRPr lang="da-DK" i="1" dirty="0">
              <a:latin typeface="Asap Condensed Condensed Regular" pitchFamily="2" charset="77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0416803-7864-9B8C-4D82-8928111F39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16764" y="6263468"/>
            <a:ext cx="3717083" cy="371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772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DE5AA1-879B-7AEE-AC73-5D8DF17353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BD24C5-478D-6F67-8F50-B9471CB998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Picture 4" descr="A yellow and black object&#10;&#10;Description automatically generated with medium confidence">
            <a:extLst>
              <a:ext uri="{FF2B5EF4-FFF2-40B4-BE49-F238E27FC236}">
                <a16:creationId xmlns:a16="http://schemas.microsoft.com/office/drawing/2014/main" id="{61F7C75C-28D9-BD68-4741-131ABDB4E24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"/>
            <a:ext cx="10260015" cy="102600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FBC164-EE2D-D341-8A34-344A183E9AA4}"/>
              </a:ext>
            </a:extLst>
          </p:cNvPr>
          <p:cNvSpPr txBox="1"/>
          <p:nvPr/>
        </p:nvSpPr>
        <p:spPr>
          <a:xfrm>
            <a:off x="3697357" y="740589"/>
            <a:ext cx="2941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spc="600" dirty="0">
                <a:solidFill>
                  <a:schemeClr val="bg1"/>
                </a:solidFill>
                <a:latin typeface="Asap Condensed Condensed Regula" pitchFamily="2" charset="77"/>
              </a:rPr>
              <a:t>DAGENS ORD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81821C2-9CAB-5F0B-628F-E72884066306}"/>
              </a:ext>
            </a:extLst>
          </p:cNvPr>
          <p:cNvCxnSpPr/>
          <p:nvPr/>
        </p:nvCxnSpPr>
        <p:spPr>
          <a:xfrm>
            <a:off x="3697357" y="1476084"/>
            <a:ext cx="29419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2D1843C-6B3B-A7FC-AAAB-3E184DDF6432}"/>
              </a:ext>
            </a:extLst>
          </p:cNvPr>
          <p:cNvSpPr txBox="1"/>
          <p:nvPr/>
        </p:nvSpPr>
        <p:spPr>
          <a:xfrm>
            <a:off x="2862468" y="1524464"/>
            <a:ext cx="45521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e-IL" sz="12000" dirty="0">
                <a:solidFill>
                  <a:schemeClr val="bg1"/>
                </a:solidFill>
                <a:latin typeface="Arial Hebrew" pitchFamily="2" charset="-79"/>
                <a:ea typeface="Apple Symbols" panose="02000000000000000000" pitchFamily="2" charset="-79"/>
                <a:cs typeface="Arial Hebrew" pitchFamily="2" charset="-79"/>
              </a:rPr>
              <a:t>שׁאֵ</a:t>
            </a:r>
            <a:endParaRPr lang="da-DK" sz="12000" dirty="0">
              <a:solidFill>
                <a:schemeClr val="bg1"/>
              </a:solidFill>
              <a:latin typeface="Arial Hebrew" pitchFamily="2" charset="-79"/>
              <a:ea typeface="Apple Symbols" panose="02000000000000000000" pitchFamily="2" charset="-79"/>
              <a:cs typeface="Arial Hebrew" pitchFamily="2" charset="-79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3C6549-75B5-DA27-CC33-301177B1724D}"/>
              </a:ext>
            </a:extLst>
          </p:cNvPr>
          <p:cNvSpPr txBox="1"/>
          <p:nvPr/>
        </p:nvSpPr>
        <p:spPr>
          <a:xfrm>
            <a:off x="1382954" y="3270264"/>
            <a:ext cx="7494104" cy="365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Lorem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ipsum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dolor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sit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amet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,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consectetur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adipiscing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elit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.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Phasellus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pellentesque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augue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at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lectus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vehicula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, non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elementum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augue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varius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.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Morbi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elementum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velit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sem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, vel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pretium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risus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interdum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in. Vivamus eros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lacus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,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vestibulum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at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nisi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6E87E0-C0D5-2AD7-2538-76C6763012E0}"/>
              </a:ext>
            </a:extLst>
          </p:cNvPr>
          <p:cNvSpPr txBox="1"/>
          <p:nvPr/>
        </p:nvSpPr>
        <p:spPr>
          <a:xfrm>
            <a:off x="2385390" y="7190362"/>
            <a:ext cx="5506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sap Condensed Condensed Regula" pitchFamily="2" charset="77"/>
              </a:rPr>
              <a:t>Kilde : Lorem ipsum</a:t>
            </a:r>
            <a:endParaRPr lang="da-DK" dirty="0">
              <a:latin typeface="Asap Condensed Condensed Regula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A8B75C1-E9AF-3C15-6282-8C00E2870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90466" y="7290320"/>
            <a:ext cx="2974866" cy="297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688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DE5AA1-879B-7AEE-AC73-5D8DF17353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BD24C5-478D-6F67-8F50-B9471CB998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7" name="Picture 6" descr="A blurry image of a light&#10;&#10;Description automatically generated">
            <a:extLst>
              <a:ext uri="{FF2B5EF4-FFF2-40B4-BE49-F238E27FC236}">
                <a16:creationId xmlns:a16="http://schemas.microsoft.com/office/drawing/2014/main" id="{629FBAA1-5B08-89C5-BEC0-EED7B952CFC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0260014" cy="10260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F81C8A-7902-2EAE-88D8-FED73929309E}"/>
              </a:ext>
            </a:extLst>
          </p:cNvPr>
          <p:cNvSpPr txBox="1"/>
          <p:nvPr/>
        </p:nvSpPr>
        <p:spPr>
          <a:xfrm>
            <a:off x="3697357" y="1272209"/>
            <a:ext cx="2941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spc="600" dirty="0">
                <a:solidFill>
                  <a:schemeClr val="bg1"/>
                </a:solidFill>
                <a:latin typeface="Asap Condensed Condensed Regula" pitchFamily="2" charset="77"/>
              </a:rPr>
              <a:t>FUN FACT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D93E168-5B87-7050-8FFF-99523A83872D}"/>
              </a:ext>
            </a:extLst>
          </p:cNvPr>
          <p:cNvCxnSpPr/>
          <p:nvPr/>
        </p:nvCxnSpPr>
        <p:spPr>
          <a:xfrm>
            <a:off x="3697357" y="2007704"/>
            <a:ext cx="29419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42550BD-7D4A-8AD0-1596-24401CF02B60}"/>
              </a:ext>
            </a:extLst>
          </p:cNvPr>
          <p:cNvSpPr txBox="1"/>
          <p:nvPr/>
        </p:nvSpPr>
        <p:spPr>
          <a:xfrm>
            <a:off x="1209822" y="2670245"/>
            <a:ext cx="7948246" cy="3139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Did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you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know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that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although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one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of </a:t>
            </a:r>
            <a:b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</a:b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the Ten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Commandments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is “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thou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shalt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b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</a:b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not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steal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,” the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Bible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is the most stolen book in the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world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. </a:t>
            </a:r>
          </a:p>
          <a:p>
            <a:pPr algn="ctr">
              <a:lnSpc>
                <a:spcPts val="4000"/>
              </a:lnSpc>
            </a:pP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Bibles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are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regularly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taken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from hotels, hospitals,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bookstores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, and </a:t>
            </a:r>
            <a:r>
              <a:rPr lang="da-DK" sz="3000" dirty="0" err="1">
                <a:solidFill>
                  <a:schemeClr val="bg1"/>
                </a:solidFill>
                <a:latin typeface="Libre Caslon Text" pitchFamily="2" charset="77"/>
              </a:rPr>
              <a:t>other</a:t>
            </a:r>
            <a:r>
              <a:rPr lang="da-DK" sz="3000" dirty="0">
                <a:solidFill>
                  <a:schemeClr val="bg1"/>
                </a:solidFill>
                <a:latin typeface="Libre Caslon Text" pitchFamily="2" charset="77"/>
              </a:rPr>
              <a:t> locations.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AA78DC3-2751-7976-6C2C-3FDB7E508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85722" y="6544742"/>
            <a:ext cx="3379166" cy="337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21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</TotalTime>
  <Words>140</Words>
  <Application>Microsoft Macintosh PowerPoint</Application>
  <PresentationFormat>Custom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Aptos</vt:lpstr>
      <vt:lpstr>Aptos Display</vt:lpstr>
      <vt:lpstr>Arial</vt:lpstr>
      <vt:lpstr>Arial Hebrew</vt:lpstr>
      <vt:lpstr>Asap Condensed Condensed</vt:lpstr>
      <vt:lpstr>Asap Condensed Condensed Regula</vt:lpstr>
      <vt:lpstr>Asap Condensed Condensed Regular</vt:lpstr>
      <vt:lpstr>Libre Caslon Text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Judith Jønsby</dc:creator>
  <cp:lastModifiedBy>Judith Jønsby</cp:lastModifiedBy>
  <cp:revision>18</cp:revision>
  <dcterms:created xsi:type="dcterms:W3CDTF">2024-06-05T18:57:28Z</dcterms:created>
  <dcterms:modified xsi:type="dcterms:W3CDTF">2024-06-05T21:57:53Z</dcterms:modified>
</cp:coreProperties>
</file>