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6"/>
  </p:handoutMasterIdLst>
  <p:sldIdLst>
    <p:sldId id="292" r:id="rId2"/>
    <p:sldId id="293" r:id="rId3"/>
    <p:sldId id="259" r:id="rId4"/>
    <p:sldId id="260" r:id="rId5"/>
  </p:sldIdLst>
  <p:sldSz cx="12192000" cy="6858000"/>
  <p:notesSz cx="6858000" cy="9144000"/>
  <p:defaultTextStyle>
    <a:defPPr>
      <a:defRPr lang="en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E9B"/>
    <a:srgbClr val="FFE9C9"/>
    <a:srgbClr val="FFD89F"/>
    <a:srgbClr val="FFEACD"/>
    <a:srgbClr val="FFF5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80F47D-A508-4E56-A935-A249E34CB589}" v="13" dt="2025-05-16T15:58:07.0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n typografi, intet git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94"/>
  </p:normalViewPr>
  <p:slideViewPr>
    <p:cSldViewPr snapToGrid="0" showGuides="1">
      <p:cViewPr varScale="1">
        <p:scale>
          <a:sx n="48" d="100"/>
          <a:sy n="48" d="100"/>
        </p:scale>
        <p:origin x="476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15" d="100"/>
          <a:sy n="115" d="100"/>
        </p:scale>
        <p:origin x="3136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ai Winther-Nielsen" userId="2e5076fe-b5c1-4f2c-9996-a87d8d4c7ec6" providerId="ADAL" clId="{3780F47D-A508-4E56-A935-A249E34CB589}"/>
    <pc:docChg chg="undo custSel addSld delSld modSld">
      <pc:chgData name="Nicolai Winther-Nielsen" userId="2e5076fe-b5c1-4f2c-9996-a87d8d4c7ec6" providerId="ADAL" clId="{3780F47D-A508-4E56-A935-A249E34CB589}" dt="2025-05-16T15:58:26.348" v="732" actId="1076"/>
      <pc:docMkLst>
        <pc:docMk/>
      </pc:docMkLst>
      <pc:sldChg chg="del">
        <pc:chgData name="Nicolai Winther-Nielsen" userId="2e5076fe-b5c1-4f2c-9996-a87d8d4c7ec6" providerId="ADAL" clId="{3780F47D-A508-4E56-A935-A249E34CB589}" dt="2025-05-15T07:23:30.795" v="729" actId="47"/>
        <pc:sldMkLst>
          <pc:docMk/>
          <pc:sldMk cId="3692288251" sldId="256"/>
        </pc:sldMkLst>
      </pc:sldChg>
      <pc:sldChg chg="del">
        <pc:chgData name="Nicolai Winther-Nielsen" userId="2e5076fe-b5c1-4f2c-9996-a87d8d4c7ec6" providerId="ADAL" clId="{3780F47D-A508-4E56-A935-A249E34CB589}" dt="2025-05-15T07:22:59.271" v="727" actId="47"/>
        <pc:sldMkLst>
          <pc:docMk/>
          <pc:sldMk cId="8903978" sldId="257"/>
        </pc:sldMkLst>
      </pc:sldChg>
      <pc:sldChg chg="addSp modSp del mod">
        <pc:chgData name="Nicolai Winther-Nielsen" userId="2e5076fe-b5c1-4f2c-9996-a87d8d4c7ec6" providerId="ADAL" clId="{3780F47D-A508-4E56-A935-A249E34CB589}" dt="2025-05-15T06:36:18.317" v="74" actId="47"/>
        <pc:sldMkLst>
          <pc:docMk/>
          <pc:sldMk cId="2778826420" sldId="258"/>
        </pc:sldMkLst>
        <pc:spChg chg="mod">
          <ac:chgData name="Nicolai Winther-Nielsen" userId="2e5076fe-b5c1-4f2c-9996-a87d8d4c7ec6" providerId="ADAL" clId="{3780F47D-A508-4E56-A935-A249E34CB589}" dt="2025-05-15T06:33:41.147" v="20" actId="20577"/>
          <ac:spMkLst>
            <pc:docMk/>
            <pc:sldMk cId="2778826420" sldId="258"/>
            <ac:spMk id="3" creationId="{D97980F8-54AF-292E-132C-81C721A0554D}"/>
          </ac:spMkLst>
        </pc:spChg>
        <pc:spChg chg="add mod">
          <ac:chgData name="Nicolai Winther-Nielsen" userId="2e5076fe-b5c1-4f2c-9996-a87d8d4c7ec6" providerId="ADAL" clId="{3780F47D-A508-4E56-A935-A249E34CB589}" dt="2025-05-15T06:35:10.578" v="28" actId="14100"/>
          <ac:spMkLst>
            <pc:docMk/>
            <pc:sldMk cId="2778826420" sldId="258"/>
            <ac:spMk id="4" creationId="{8A4C6ED4-EC21-C5E1-855B-869D4943C546}"/>
          </ac:spMkLst>
        </pc:spChg>
        <pc:spChg chg="add mod">
          <ac:chgData name="Nicolai Winther-Nielsen" userId="2e5076fe-b5c1-4f2c-9996-a87d8d4c7ec6" providerId="ADAL" clId="{3780F47D-A508-4E56-A935-A249E34CB589}" dt="2025-05-15T06:35:19.528" v="29"/>
          <ac:spMkLst>
            <pc:docMk/>
            <pc:sldMk cId="2778826420" sldId="258"/>
            <ac:spMk id="5" creationId="{8346A018-C62D-DC70-DFCD-BF97BB675EC6}"/>
          </ac:spMkLst>
        </pc:spChg>
      </pc:sldChg>
      <pc:sldChg chg="addSp delSp modSp add mod">
        <pc:chgData name="Nicolai Winther-Nielsen" userId="2e5076fe-b5c1-4f2c-9996-a87d8d4c7ec6" providerId="ADAL" clId="{3780F47D-A508-4E56-A935-A249E34CB589}" dt="2025-05-16T15:58:26.348" v="732" actId="1076"/>
        <pc:sldMkLst>
          <pc:docMk/>
          <pc:sldMk cId="352000207" sldId="259"/>
        </pc:sldMkLst>
        <pc:spChg chg="mod">
          <ac:chgData name="Nicolai Winther-Nielsen" userId="2e5076fe-b5c1-4f2c-9996-a87d8d4c7ec6" providerId="ADAL" clId="{3780F47D-A508-4E56-A935-A249E34CB589}" dt="2025-05-15T06:47:01.991" v="301" actId="20577"/>
          <ac:spMkLst>
            <pc:docMk/>
            <pc:sldMk cId="352000207" sldId="259"/>
            <ac:spMk id="3" creationId="{EECA5AF8-6297-EC48-F619-60F3E050BFA3}"/>
          </ac:spMkLst>
        </pc:spChg>
        <pc:spChg chg="del mod">
          <ac:chgData name="Nicolai Winther-Nielsen" userId="2e5076fe-b5c1-4f2c-9996-a87d8d4c7ec6" providerId="ADAL" clId="{3780F47D-A508-4E56-A935-A249E34CB589}" dt="2025-05-16T15:58:22.545" v="731" actId="478"/>
          <ac:spMkLst>
            <pc:docMk/>
            <pc:sldMk cId="352000207" sldId="259"/>
            <ac:spMk id="4" creationId="{7E4C847A-9ACB-AF51-5E65-E83B41798158}"/>
          </ac:spMkLst>
        </pc:spChg>
        <pc:spChg chg="add mod">
          <ac:chgData name="Nicolai Winther-Nielsen" userId="2e5076fe-b5c1-4f2c-9996-a87d8d4c7ec6" providerId="ADAL" clId="{3780F47D-A508-4E56-A935-A249E34CB589}" dt="2025-05-16T15:58:26.348" v="732" actId="1076"/>
          <ac:spMkLst>
            <pc:docMk/>
            <pc:sldMk cId="352000207" sldId="259"/>
            <ac:spMk id="5" creationId="{04C2F7EB-CC58-60FF-72B5-CDAD5E22DD75}"/>
          </ac:spMkLst>
        </pc:spChg>
        <pc:spChg chg="del">
          <ac:chgData name="Nicolai Winther-Nielsen" userId="2e5076fe-b5c1-4f2c-9996-a87d8d4c7ec6" providerId="ADAL" clId="{3780F47D-A508-4E56-A935-A249E34CB589}" dt="2025-05-15T06:35:29.796" v="31" actId="478"/>
          <ac:spMkLst>
            <pc:docMk/>
            <pc:sldMk cId="352000207" sldId="259"/>
            <ac:spMk id="5" creationId="{638AF0FE-2A62-6A77-811F-3B0C5AF32925}"/>
          </ac:spMkLst>
        </pc:spChg>
      </pc:sldChg>
      <pc:sldChg chg="add del">
        <pc:chgData name="Nicolai Winther-Nielsen" userId="2e5076fe-b5c1-4f2c-9996-a87d8d4c7ec6" providerId="ADAL" clId="{3780F47D-A508-4E56-A935-A249E34CB589}" dt="2025-05-15T06:34:41.495" v="26"/>
        <pc:sldMkLst>
          <pc:docMk/>
          <pc:sldMk cId="1193719236" sldId="259"/>
        </pc:sldMkLst>
      </pc:sldChg>
      <pc:sldChg chg="addSp delSp modSp add mod">
        <pc:chgData name="Nicolai Winther-Nielsen" userId="2e5076fe-b5c1-4f2c-9996-a87d8d4c7ec6" providerId="ADAL" clId="{3780F47D-A508-4E56-A935-A249E34CB589}" dt="2025-05-15T07:18:52.152" v="725"/>
        <pc:sldMkLst>
          <pc:docMk/>
          <pc:sldMk cId="979027668" sldId="260"/>
        </pc:sldMkLst>
        <pc:spChg chg="mod">
          <ac:chgData name="Nicolai Winther-Nielsen" userId="2e5076fe-b5c1-4f2c-9996-a87d8d4c7ec6" providerId="ADAL" clId="{3780F47D-A508-4E56-A935-A249E34CB589}" dt="2025-05-15T06:46:06.820" v="281" actId="20577"/>
          <ac:spMkLst>
            <pc:docMk/>
            <pc:sldMk cId="979027668" sldId="260"/>
            <ac:spMk id="3" creationId="{1CDCF49C-689C-B230-8A80-6B7FE0812B12}"/>
          </ac:spMkLst>
        </pc:spChg>
        <pc:spChg chg="del">
          <ac:chgData name="Nicolai Winther-Nielsen" userId="2e5076fe-b5c1-4f2c-9996-a87d8d4c7ec6" providerId="ADAL" clId="{3780F47D-A508-4E56-A935-A249E34CB589}" dt="2025-05-15T06:39:56.010" v="132" actId="478"/>
          <ac:spMkLst>
            <pc:docMk/>
            <pc:sldMk cId="979027668" sldId="260"/>
            <ac:spMk id="4" creationId="{DFA066E9-B1F4-51AC-3E23-5A3D8B2CE1DE}"/>
          </ac:spMkLst>
        </pc:spChg>
        <pc:graphicFrameChg chg="add mod modGraphic">
          <ac:chgData name="Nicolai Winther-Nielsen" userId="2e5076fe-b5c1-4f2c-9996-a87d8d4c7ec6" providerId="ADAL" clId="{3780F47D-A508-4E56-A935-A249E34CB589}" dt="2025-05-15T07:18:52.152" v="725"/>
          <ac:graphicFrameMkLst>
            <pc:docMk/>
            <pc:sldMk cId="979027668" sldId="260"/>
            <ac:graphicFrameMk id="5" creationId="{AFA148E0-8FD2-3E3E-6750-FD36CF814976}"/>
          </ac:graphicFrameMkLst>
        </pc:graphicFrameChg>
      </pc:sldChg>
      <pc:sldChg chg="add del">
        <pc:chgData name="Nicolai Winther-Nielsen" userId="2e5076fe-b5c1-4f2c-9996-a87d8d4c7ec6" providerId="ADAL" clId="{3780F47D-A508-4E56-A935-A249E34CB589}" dt="2025-05-15T06:34:40.271" v="25"/>
        <pc:sldMkLst>
          <pc:docMk/>
          <pc:sldMk cId="1732263076" sldId="260"/>
        </pc:sldMkLst>
      </pc:sldChg>
      <pc:sldChg chg="add del">
        <pc:chgData name="Nicolai Winther-Nielsen" userId="2e5076fe-b5c1-4f2c-9996-a87d8d4c7ec6" providerId="ADAL" clId="{3780F47D-A508-4E56-A935-A249E34CB589}" dt="2025-05-15T06:34:33.881" v="24"/>
        <pc:sldMkLst>
          <pc:docMk/>
          <pc:sldMk cId="671105762" sldId="261"/>
        </pc:sldMkLst>
      </pc:sldChg>
      <pc:sldChg chg="add">
        <pc:chgData name="Nicolai Winther-Nielsen" userId="2e5076fe-b5c1-4f2c-9996-a87d8d4c7ec6" providerId="ADAL" clId="{3780F47D-A508-4E56-A935-A249E34CB589}" dt="2025-05-15T07:22:56.751" v="726"/>
        <pc:sldMkLst>
          <pc:docMk/>
          <pc:sldMk cId="594854200" sldId="292"/>
        </pc:sldMkLst>
      </pc:sldChg>
      <pc:sldChg chg="modSp add mod">
        <pc:chgData name="Nicolai Winther-Nielsen" userId="2e5076fe-b5c1-4f2c-9996-a87d8d4c7ec6" providerId="ADAL" clId="{3780F47D-A508-4E56-A935-A249E34CB589}" dt="2025-05-15T07:23:22.310" v="728" actId="732"/>
        <pc:sldMkLst>
          <pc:docMk/>
          <pc:sldMk cId="680505167" sldId="293"/>
        </pc:sldMkLst>
        <pc:picChg chg="mod modCrop">
          <ac:chgData name="Nicolai Winther-Nielsen" userId="2e5076fe-b5c1-4f2c-9996-a87d8d4c7ec6" providerId="ADAL" clId="{3780F47D-A508-4E56-A935-A249E34CB589}" dt="2025-05-15T07:23:22.310" v="728" actId="732"/>
          <ac:picMkLst>
            <pc:docMk/>
            <pc:sldMk cId="680505167" sldId="293"/>
            <ac:picMk id="24" creationId="{7CA8EDB2-15F9-5E0D-5F69-62F72CF8DB9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C4C796-A30A-0A1B-5E60-CC5A42FD98C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045617-A7FD-0818-1370-80ABD35C6B4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A5149-8A39-3B44-BAD4-89CD376AFF4B}" type="datetimeFigureOut">
              <a:rPr lang="da-DK" smtClean="0"/>
              <a:t>16-05-2025</a:t>
            </a:fld>
            <a:endParaRPr lang="da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0E4EC6-FE22-5F6C-A26C-DE7DA769D0C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7312D0-678B-F342-00B4-639A09D6894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26AC1F-45CC-774E-8194-72352EB912C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6069119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rry orange and white background&#10;&#10;Description automatically generated">
            <a:extLst>
              <a:ext uri="{FF2B5EF4-FFF2-40B4-BE49-F238E27FC236}">
                <a16:creationId xmlns:a16="http://schemas.microsoft.com/office/drawing/2014/main" id="{8A52E71E-BDD7-D17F-6CE3-D42B380FD3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2027AB-2778-0456-FD49-36B893C0C2A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847702"/>
            <a:ext cx="9144000" cy="1907177"/>
          </a:xfrm>
        </p:spPr>
        <p:txBody>
          <a:bodyPr anchor="b">
            <a:normAutofit/>
          </a:bodyPr>
          <a:lstStyle>
            <a:lvl1pPr algn="ctr">
              <a:defRPr sz="5000" b="0" i="0">
                <a:latin typeface="Libre Caslon Text" pitchFamily="2" charset="77"/>
              </a:defRPr>
            </a:lvl1pPr>
          </a:lstStyle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  <a:endParaRPr lang="da-DK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9E01F8-6A82-5AC6-7AD0-2162312C730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5051503"/>
            <a:ext cx="9144000" cy="1016194"/>
          </a:xfrm>
        </p:spPr>
        <p:txBody>
          <a:bodyPr/>
          <a:lstStyle>
            <a:lvl1pPr marL="0" indent="0" algn="ctr">
              <a:buNone/>
              <a:defRPr sz="2400" b="0" i="0">
                <a:latin typeface="Asap Condensed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da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040DA5-6203-CCA7-0290-45EEA5B4A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Asap Condensed Light" pitchFamily="2" charset="77"/>
              </a:defRPr>
            </a:lvl1pPr>
          </a:lstStyle>
          <a:p>
            <a:fld id="{8B7D307D-232A-6045-8328-34DE961B9492}" type="datetimeFigureOut">
              <a:rPr lang="da-DK" smtClean="0"/>
              <a:pPr/>
              <a:t>15-05-2025</a:t>
            </a:fld>
            <a:endParaRPr lang="da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F03279-EBDA-0580-5D9D-12B6B3710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Asap Condensed Light" pitchFamily="2" charset="77"/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4DEC3-7D31-B866-4F8D-936C8181E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Asap Condensed Light" pitchFamily="2" charset="77"/>
              </a:defRPr>
            </a:lvl1pPr>
          </a:lstStyle>
          <a:p>
            <a:fld id="{99C80D0C-45D6-9044-B8B0-6CB81B05C168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9" name="Picture 8" descr="A logo on a black background&#10;&#10;Description automatically generated">
            <a:extLst>
              <a:ext uri="{FF2B5EF4-FFF2-40B4-BE49-F238E27FC236}">
                <a16:creationId xmlns:a16="http://schemas.microsoft.com/office/drawing/2014/main" id="{5844398E-29AE-FC3A-1BAA-7A056B7FAA1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62353" y="62046"/>
            <a:ext cx="2971801" cy="2971801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71266EA-3DA1-BF26-5AB8-AD4E0622A8AE}"/>
              </a:ext>
            </a:extLst>
          </p:cNvPr>
          <p:cNvCxnSpPr/>
          <p:nvPr userDrawn="1"/>
        </p:nvCxnSpPr>
        <p:spPr>
          <a:xfrm>
            <a:off x="1524000" y="4844087"/>
            <a:ext cx="9144000" cy="0"/>
          </a:xfrm>
          <a:prstGeom prst="line">
            <a:avLst/>
          </a:prstGeom>
          <a:ln w="190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07049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0EDC3-436C-9F7A-243D-BC1F7030E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E89898-8D29-A920-CFB6-741C38E660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AA5427-3B5C-AFA2-BE4D-0C4ECBA5F2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1C9F7C-76AF-D26B-2387-A3F714C5E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307D-232A-6045-8328-34DE961B9492}" type="datetimeFigureOut">
              <a:rPr lang="da-DK" smtClean="0"/>
              <a:t>15-05-2025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AD3656-7566-C6A6-2D0E-D2DFA10AC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8D80CB-5ED9-D183-7127-B497E6176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80D0C-45D6-9044-B8B0-6CB81B05C1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06284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AB51A-853B-D7B7-6DAD-AFD6BD026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A917D9-1ACC-8CC6-862F-46DC2324BC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F0049-CE7C-E5A3-0B15-15C7356C8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307D-232A-6045-8328-34DE961B9492}" type="datetimeFigureOut">
              <a:rPr lang="da-DK" smtClean="0"/>
              <a:t>15-05-2025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05DFC2-F378-098B-8AF0-4CA7F5BB2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E407E6-3C14-3692-35FF-D110B9520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80D0C-45D6-9044-B8B0-6CB81B05C1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006803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8DB328-1D20-5681-49BF-B45B3DF17B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047673-6499-1C26-C10D-3A33D36681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053555-82EA-CEA5-3004-72019AA59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307D-232A-6045-8328-34DE961B9492}" type="datetimeFigureOut">
              <a:rPr lang="da-DK" smtClean="0"/>
              <a:t>15-05-2025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F3A7CE-9229-38FC-2E7E-C99AA381A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11DFC-6FCA-B88B-8A2A-CD05D3AF0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80D0C-45D6-9044-B8B0-6CB81B05C1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45277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rry orange and white background&#10;&#10;Description automatically generated">
            <a:extLst>
              <a:ext uri="{FF2B5EF4-FFF2-40B4-BE49-F238E27FC236}">
                <a16:creationId xmlns:a16="http://schemas.microsoft.com/office/drawing/2014/main" id="{8A52E71E-BDD7-D17F-6CE3-D42B380FD3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25693"/>
          <a:stretch/>
        </p:blipFill>
        <p:spPr>
          <a:xfrm rot="16200000">
            <a:off x="-531717" y="230284"/>
            <a:ext cx="6886301" cy="6369132"/>
          </a:xfrm>
          <a:prstGeom prst="rect">
            <a:avLst/>
          </a:prstGeom>
        </p:spPr>
      </p:pic>
      <p:pic>
        <p:nvPicPr>
          <p:cNvPr id="9" name="Picture 8" descr="A logo on a black background&#10;&#10;Description automatically generated">
            <a:extLst>
              <a:ext uri="{FF2B5EF4-FFF2-40B4-BE49-F238E27FC236}">
                <a16:creationId xmlns:a16="http://schemas.microsoft.com/office/drawing/2014/main" id="{5844398E-29AE-FC3A-1BAA-7A056B7FAA1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42502" y="0"/>
            <a:ext cx="2971801" cy="29718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2027AB-2778-0456-FD49-36B893C0C2A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0634" y="2847702"/>
            <a:ext cx="5308270" cy="1685253"/>
          </a:xfrm>
        </p:spPr>
        <p:txBody>
          <a:bodyPr anchor="b">
            <a:normAutofit/>
          </a:bodyPr>
          <a:lstStyle>
            <a:lvl1pPr algn="l">
              <a:defRPr sz="4000" b="0" i="0">
                <a:latin typeface="Libre Caslon Text" pitchFamily="2" charset="77"/>
              </a:defRPr>
            </a:lvl1pPr>
          </a:lstStyle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  <a:endParaRPr lang="da-DK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9E01F8-6A82-5AC6-7AD0-2162312C730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0530" y="4762741"/>
            <a:ext cx="5308270" cy="1016194"/>
          </a:xfrm>
        </p:spPr>
        <p:txBody>
          <a:bodyPr/>
          <a:lstStyle>
            <a:lvl1pPr marL="0" indent="0" algn="l">
              <a:buNone/>
              <a:defRPr sz="2400" b="0" i="0">
                <a:latin typeface="Asap Condensed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da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040DA5-6203-CCA7-0290-45EEA5B4A6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30530" y="6085504"/>
            <a:ext cx="2743200" cy="365125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sap Condensed Light" pitchFamily="2" charset="77"/>
              </a:defRPr>
            </a:lvl1pPr>
          </a:lstStyle>
          <a:p>
            <a:fld id="{8B7D307D-232A-6045-8328-34DE961B9492}" type="datetimeFigureOut">
              <a:rPr lang="da-DK" smtClean="0"/>
              <a:pPr/>
              <a:t>15-05-2025</a:t>
            </a:fld>
            <a:endParaRPr lang="da-DK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71266EA-3DA1-BF26-5AB8-AD4E0622A8AE}"/>
              </a:ext>
            </a:extLst>
          </p:cNvPr>
          <p:cNvCxnSpPr>
            <a:cxnSpLocks/>
          </p:cNvCxnSpPr>
          <p:nvPr userDrawn="1"/>
        </p:nvCxnSpPr>
        <p:spPr>
          <a:xfrm>
            <a:off x="312717" y="4615485"/>
            <a:ext cx="5316187" cy="0"/>
          </a:xfrm>
          <a:prstGeom prst="line">
            <a:avLst/>
          </a:prstGeom>
          <a:ln w="190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DFA5368-711A-EF70-E38D-C99A16FB441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a-DK" dirty="0" err="1"/>
              <a:t>Insert</a:t>
            </a:r>
            <a:r>
              <a:rPr lang="da-DK" dirty="0"/>
              <a:t> </a:t>
            </a:r>
            <a:r>
              <a:rPr lang="da-DK" dirty="0" err="1"/>
              <a:t>picture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213444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urry picture of a person&#10;&#10;Description automatically generated">
            <a:extLst>
              <a:ext uri="{FF2B5EF4-FFF2-40B4-BE49-F238E27FC236}">
                <a16:creationId xmlns:a16="http://schemas.microsoft.com/office/drawing/2014/main" id="{55AB15D6-2788-B64A-31F0-015FD2C4A2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061" b="68044"/>
          <a:stretch/>
        </p:blipFill>
        <p:spPr>
          <a:xfrm>
            <a:off x="0" y="0"/>
            <a:ext cx="12192000" cy="191302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2F15A7-3C27-4D01-2F66-884DAEC35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7383"/>
            <a:ext cx="7315200" cy="1403305"/>
          </a:xfrm>
        </p:spPr>
        <p:txBody>
          <a:bodyPr>
            <a:normAutofit/>
          </a:bodyPr>
          <a:lstStyle>
            <a:lvl1pPr>
              <a:defRPr sz="3000"/>
            </a:lvl1pPr>
          </a:lstStyle>
          <a:p>
            <a:r>
              <a:rPr lang="da-DK"/>
              <a:t>Klik for at redigere titeltypografien i masteren</a:t>
            </a:r>
            <a:endParaRPr lang="da-D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A4C825-06A0-CCDD-3CE5-F216282B6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73631"/>
            <a:ext cx="10515600" cy="4003331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5A828B-A990-A3BC-902F-B55BCE86D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307D-232A-6045-8328-34DE961B9492}" type="datetimeFigureOut">
              <a:rPr lang="da-DK" smtClean="0"/>
              <a:t>15-05-2025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165F3-7DC3-72A8-9782-5BB1B12D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1EEEA4-31A5-0A7E-18AE-CB0B7D46A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80D0C-45D6-9044-B8B0-6CB81B05C168}" type="slidenum">
              <a:rPr lang="da-DK" smtClean="0"/>
              <a:t>‹nr.›</a:t>
            </a:fld>
            <a:endParaRPr lang="da-DK"/>
          </a:p>
        </p:txBody>
      </p:sp>
      <p:pic>
        <p:nvPicPr>
          <p:cNvPr id="12" name="Picture 1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4C20CE36-97C7-A16B-B7D0-2BE2AA6FB5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29599" y="287383"/>
            <a:ext cx="3416969" cy="1432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162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FE97A-89AF-CB1A-400B-C3959FCEA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9E9F86-02BE-4EF6-55C4-159604962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6A13DA-8C86-B4D1-D7CA-9976B399E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307D-232A-6045-8328-34DE961B9492}" type="datetimeFigureOut">
              <a:rPr lang="da-DK" smtClean="0"/>
              <a:t>15-05-2025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F3E16A-D571-D6F3-1456-5B479E1E0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006A1C-A52C-4277-CDEB-8B54D724B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80D0C-45D6-9044-B8B0-6CB81B05C1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87891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2EEF62-0B9E-1751-2480-9F8699AD9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ACAF53-8786-9625-9345-BDD3FC2391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412272-42DC-3ADE-C2C6-C5D2302A6C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1BCC78-A8D4-DCCC-E926-9C87E4C74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307D-232A-6045-8328-34DE961B9492}" type="datetimeFigureOut">
              <a:rPr lang="da-DK" smtClean="0"/>
              <a:t>15-05-2025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D11BCE-7D43-BF59-DF54-2C525121F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89C15C-77D4-94DB-7487-A8FB9DC10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80D0C-45D6-9044-B8B0-6CB81B05C1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15104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82A7E-9E1C-23A2-1B3F-94371F7D1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56B512-7EF5-4BA2-9276-11CF944729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1EB8E1-1A4D-3604-2CB9-47869D6996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9CAB0D-E2FC-A746-9AED-BE95B7BA24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A493ED-84D8-5230-9F71-89ECB54DB4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E7FF97-803F-24B7-069A-CBF837467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307D-232A-6045-8328-34DE961B9492}" type="datetimeFigureOut">
              <a:rPr lang="da-DK" smtClean="0"/>
              <a:t>15-05-2025</a:t>
            </a:fld>
            <a:endParaRPr lang="da-D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F80586-700C-4E84-B296-11A4757B7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EB517A-F84D-4E91-391E-6A9B6629C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80D0C-45D6-9044-B8B0-6CB81B05C1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2894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81FF6-3D7F-9D0F-423D-EB2D1A134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1AAA59-5612-4220-7AA1-627D3887D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307D-232A-6045-8328-34DE961B9492}" type="datetimeFigureOut">
              <a:rPr lang="da-DK" smtClean="0"/>
              <a:t>15-05-2025</a:t>
            </a:fld>
            <a:endParaRPr lang="da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884845-5770-CBCD-B4D8-4B26C73FF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A3D19C-E7DF-67A1-D3FC-7ED094841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80D0C-45D6-9044-B8B0-6CB81B05C1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94062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0189CB-1DC4-CD7E-5A60-7FD8FB96E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307D-232A-6045-8328-34DE961B9492}" type="datetimeFigureOut">
              <a:rPr lang="da-DK" smtClean="0"/>
              <a:t>15-05-2025</a:t>
            </a:fld>
            <a:endParaRPr lang="da-D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250BD7-063F-022C-C5EF-7467DEC4B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10D8F-43A0-4479-1ACB-F3F288C7E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80D0C-45D6-9044-B8B0-6CB81B05C1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04032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6F5E9-00AF-62F6-F15C-50E15C11C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C530F7-4152-66C7-CB0F-464661EDCA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DE14BE-4951-B786-D671-F38E543175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B503C1-5EE6-8F85-906F-0ED541CA4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307D-232A-6045-8328-34DE961B9492}" type="datetimeFigureOut">
              <a:rPr lang="da-DK" smtClean="0"/>
              <a:t>15-05-2025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F4B75A-E3F3-3FA7-7736-0F841E869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7A1F78-EB05-35F1-626A-92131465B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80D0C-45D6-9044-B8B0-6CB81B05C1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55274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030C92-BDC1-8872-7C6E-1631D9E7A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da-DK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E10253-7BFA-C1A5-E937-4D53F2476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C9E2E2-4DB8-37BF-A234-9464FE49C6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82000"/>
                  </a:schemeClr>
                </a:solidFill>
                <a:latin typeface="Asap Condensed Light" pitchFamily="2" charset="77"/>
              </a:defRPr>
            </a:lvl1pPr>
          </a:lstStyle>
          <a:p>
            <a:fld id="{8B7D307D-232A-6045-8328-34DE961B9492}" type="datetimeFigureOut">
              <a:rPr lang="da-DK" smtClean="0"/>
              <a:pPr/>
              <a:t>15-05-2025</a:t>
            </a:fld>
            <a:endParaRPr lang="da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D21949-D5D3-1267-1BDA-1FCBFBCB7B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82000"/>
                  </a:schemeClr>
                </a:solidFill>
                <a:latin typeface="Asap Condensed Light" pitchFamily="2" charset="77"/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6E1560-9038-8714-DFB1-51ED74175C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82000"/>
                  </a:schemeClr>
                </a:solidFill>
                <a:latin typeface="Asap Condensed Light" pitchFamily="2" charset="77"/>
              </a:defRPr>
            </a:lvl1pPr>
          </a:lstStyle>
          <a:p>
            <a:fld id="{99C80D0C-45D6-9044-B8B0-6CB81B05C16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728975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tx1"/>
          </a:solidFill>
          <a:latin typeface="Libre Caslon Tex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sap Condensed Condensed Regul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sap Condensed Condensed Regul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sap Condensed Condensed Regul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sap Condensed Condensed Regul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sap Condensed Condensed Regul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CA0D6D-7E63-A339-90B5-2D72DA84FE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25516579-D267-82C6-7ADD-D11A35745C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noProof="0" dirty="0"/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9B7F4120-65EA-22AF-2585-9CC90AEE3CA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4094" t="34251" r="4063" b="18947"/>
          <a:stretch/>
        </p:blipFill>
        <p:spPr>
          <a:xfrm>
            <a:off x="0" y="0"/>
            <a:ext cx="12220917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2E2812E-1087-8EA4-1D80-9C0F7BBD42E3}"/>
              </a:ext>
            </a:extLst>
          </p:cNvPr>
          <p:cNvSpPr txBox="1">
            <a:spLocks/>
          </p:cNvSpPr>
          <p:nvPr/>
        </p:nvSpPr>
        <p:spPr bwMode="auto">
          <a:xfrm>
            <a:off x="2234208" y="2757801"/>
            <a:ext cx="8028384" cy="190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en-US" sz="4800" kern="0" dirty="0">
                <a:latin typeface="Libre Caslon Display" panose="00000500000000000000" pitchFamily="2" charset="0"/>
              </a:rPr>
              <a:t>G</a:t>
            </a:r>
            <a:r>
              <a:rPr lang="en-US" sz="4800" kern="0" noProof="0">
                <a:latin typeface="Libre Caslon Display" panose="00000500000000000000" pitchFamily="2" charset="0"/>
              </a:rPr>
              <a:t>BH 1-1 </a:t>
            </a:r>
            <a:r>
              <a:rPr lang="en-US" sz="4800" kern="0" noProof="0" dirty="0">
                <a:latin typeface="Libre Caslon Display" panose="00000500000000000000" pitchFamily="2" charset="0"/>
              </a:rPr>
              <a:t>Learn to read Biblical Hebrew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C79DE093-D321-1FB2-CAE9-5064D8C70FEC}"/>
              </a:ext>
            </a:extLst>
          </p:cNvPr>
          <p:cNvSpPr txBox="1">
            <a:spLocks/>
          </p:cNvSpPr>
          <p:nvPr/>
        </p:nvSpPr>
        <p:spPr bwMode="auto">
          <a:xfrm>
            <a:off x="1811331" y="5373216"/>
            <a:ext cx="9037197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ts val="3800"/>
              </a:lnSpc>
            </a:pPr>
            <a:r>
              <a:rPr lang="en-US" sz="2800" kern="0" noProof="0" dirty="0">
                <a:latin typeface="Libre Caslon Text" panose="00000500000000000000" pitchFamily="2" charset="0"/>
              </a:rPr>
              <a:t>01A Ten consonants and </a:t>
            </a:r>
            <a:r>
              <a:rPr lang="en-US" sz="2800" i="1" kern="0" noProof="0" dirty="0">
                <a:latin typeface="Libre Caslon Text" panose="00000500000000000000" pitchFamily="2" charset="0"/>
              </a:rPr>
              <a:t>a</a:t>
            </a:r>
            <a:r>
              <a:rPr lang="en-US" sz="2800" kern="0" noProof="0" dirty="0">
                <a:latin typeface="Libre Caslon Text" panose="00000500000000000000" pitchFamily="2" charset="0"/>
              </a:rPr>
              <a:t>, </a:t>
            </a:r>
            <a:r>
              <a:rPr lang="en-US" sz="2800" i="1" kern="0" noProof="0" dirty="0" err="1">
                <a:latin typeface="Libre Caslon Text" panose="00000500000000000000" pitchFamily="2" charset="0"/>
              </a:rPr>
              <a:t>i</a:t>
            </a:r>
            <a:r>
              <a:rPr lang="en-US" sz="2800" kern="0" noProof="0" dirty="0">
                <a:latin typeface="Libre Caslon Text" panose="00000500000000000000" pitchFamily="2" charset="0"/>
              </a:rPr>
              <a:t> and </a:t>
            </a:r>
            <a:r>
              <a:rPr lang="en-US" sz="2800" i="1" kern="0" noProof="0" dirty="0">
                <a:latin typeface="Libre Caslon Text" panose="00000500000000000000" pitchFamily="2" charset="0"/>
              </a:rPr>
              <a:t>e</a:t>
            </a:r>
            <a:r>
              <a:rPr lang="en-US" sz="2800" kern="0" noProof="0" dirty="0">
                <a:latin typeface="Libre Caslon Text" panose="00000500000000000000" pitchFamily="2" charset="0"/>
              </a:rPr>
              <a:t>-sounds </a:t>
            </a:r>
          </a:p>
        </p:txBody>
      </p:sp>
    </p:spTree>
    <p:extLst>
      <p:ext uri="{BB962C8B-B14F-4D97-AF65-F5344CB8AC3E}">
        <p14:creationId xmlns:p14="http://schemas.microsoft.com/office/powerpoint/2010/main" val="594854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7062617-6AAB-3D3E-18E2-1DF2EC1139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01A The AB</a:t>
            </a:r>
            <a:r>
              <a:rPr lang="en-US" i="1" noProof="0" dirty="0"/>
              <a:t>G</a:t>
            </a:r>
            <a:r>
              <a:rPr lang="en-US" noProof="0" dirty="0"/>
              <a:t>D series</a:t>
            </a:r>
          </a:p>
        </p:txBody>
      </p:sp>
      <p:sp>
        <p:nvSpPr>
          <p:cNvPr id="2" name="Subtitle 7">
            <a:extLst>
              <a:ext uri="{FF2B5EF4-FFF2-40B4-BE49-F238E27FC236}">
                <a16:creationId xmlns:a16="http://schemas.microsoft.com/office/drawing/2014/main" id="{5B8ACE18-A8B2-AE4D-CE97-4BB8C8F0EA22}"/>
              </a:ext>
            </a:extLst>
          </p:cNvPr>
          <p:cNvSpPr txBox="1">
            <a:spLocks/>
          </p:cNvSpPr>
          <p:nvPr/>
        </p:nvSpPr>
        <p:spPr bwMode="auto">
          <a:xfrm>
            <a:off x="320634" y="4869160"/>
            <a:ext cx="5308270" cy="101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800" b="0" i="0">
                <a:solidFill>
                  <a:schemeClr val="tx1"/>
                </a:solidFill>
                <a:latin typeface="Asap Condensed Light" pitchFamily="2" charset="77"/>
                <a:ea typeface="+mn-ea"/>
                <a:cs typeface="+mn-cs"/>
              </a:defRPr>
            </a:lvl1pPr>
            <a:lvl2pPr marL="3429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500">
                <a:solidFill>
                  <a:schemeClr val="tx1"/>
                </a:solidFill>
                <a:latin typeface="+mn-lt"/>
              </a:defRPr>
            </a:lvl2pPr>
            <a:lvl3pPr marL="685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50">
                <a:solidFill>
                  <a:schemeClr val="tx1"/>
                </a:solidFill>
                <a:latin typeface="+mn-lt"/>
              </a:defRPr>
            </a:lvl3pPr>
            <a:lvl4pPr marL="10287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4pPr>
            <a:lvl5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5pPr>
            <a:lvl6pPr marL="17145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6pPr>
            <a:lvl7pPr marL="2057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7pPr>
            <a:lvl8pPr marL="24003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8pPr>
            <a:lvl9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noProof="0" dirty="0">
                <a:latin typeface="Asap Condensed Light" pitchFamily="2" charset="0"/>
              </a:rPr>
              <a:t>Learn the first four of ten Hebrew consonants and </a:t>
            </a:r>
            <a:r>
              <a:rPr lang="en-US" sz="2400" dirty="0">
                <a:latin typeface="Asap Condensed Light" pitchFamily="2" charset="0"/>
              </a:rPr>
              <a:t>p</a:t>
            </a:r>
            <a:r>
              <a:rPr lang="en-US" sz="2400" noProof="0" dirty="0" err="1">
                <a:latin typeface="Asap Condensed Light" pitchFamily="2" charset="0"/>
              </a:rPr>
              <a:t>ractice</a:t>
            </a:r>
            <a:r>
              <a:rPr lang="en-US" sz="2400" noProof="0" dirty="0">
                <a:latin typeface="Asap Condensed Light" pitchFamily="2" charset="0"/>
              </a:rPr>
              <a:t> on verbal roots</a:t>
            </a:r>
            <a:endParaRPr lang="en-US" sz="2400" kern="0" noProof="0" dirty="0">
              <a:latin typeface="Asap Condensed Light" pitchFamily="2" charset="0"/>
            </a:endParaRPr>
          </a:p>
          <a:p>
            <a:endParaRPr lang="en-US" kern="0" noProof="0" dirty="0"/>
          </a:p>
        </p:txBody>
      </p:sp>
      <p:pic>
        <p:nvPicPr>
          <p:cNvPr id="24" name="Billede 23">
            <a:extLst>
              <a:ext uri="{FF2B5EF4-FFF2-40B4-BE49-F238E27FC236}">
                <a16:creationId xmlns:a16="http://schemas.microsoft.com/office/drawing/2014/main" id="{7CA8EDB2-15F9-5E0D-5F69-62F72CF8DB9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750" t="38734" r="36812" b="33872"/>
          <a:stretch/>
        </p:blipFill>
        <p:spPr>
          <a:xfrm>
            <a:off x="6096000" y="3300248"/>
            <a:ext cx="6117390" cy="3557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505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C6F4ED-304D-2A0A-8EB0-2F6C7C0B43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AB24B-5DF1-DAAE-5928-062E4AEC4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Overskrift til tekstside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CA5AF8-6297-EC48-F619-60F3E050BF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>
                <a:latin typeface="Asap Condensed" pitchFamily="2" charset="0"/>
              </a:rPr>
              <a:t>Tekst kopieres ind i figur med en graduering</a:t>
            </a:r>
          </a:p>
        </p:txBody>
      </p:sp>
      <p:sp>
        <p:nvSpPr>
          <p:cNvPr id="5" name="Tekstfelt 2">
            <a:extLst>
              <a:ext uri="{FF2B5EF4-FFF2-40B4-BE49-F238E27FC236}">
                <a16:creationId xmlns:a16="http://schemas.microsoft.com/office/drawing/2014/main" id="{04C2F7EB-CC58-60FF-72B5-CDAD5E22DD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8814" y="3429000"/>
            <a:ext cx="5204778" cy="2459037"/>
          </a:xfrm>
          <a:prstGeom prst="rect">
            <a:avLst/>
          </a:prstGeom>
          <a:gradFill flip="none" rotWithShape="1">
            <a:gsLst>
              <a:gs pos="0">
                <a:srgbClr val="FF9900"/>
              </a:gs>
              <a:gs pos="84000">
                <a:srgbClr val="FFCC81">
                  <a:tint val="44500"/>
                  <a:satMod val="160000"/>
                </a:srgbClr>
              </a:gs>
              <a:gs pos="100000">
                <a:srgbClr val="FFCC81">
                  <a:tint val="23500"/>
                  <a:satMod val="160000"/>
                </a:srgbClr>
              </a:gs>
            </a:gsLst>
            <a:lin ang="135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rot="0" vert="horz" wrap="square" lIns="216000" tIns="216000" rIns="216000" bIns="216000" anchor="t" anchorCtr="0">
            <a:noAutofit/>
          </a:bodyPr>
          <a:lstStyle/>
          <a:p>
            <a:pPr>
              <a:spcBef>
                <a:spcPts val="600"/>
              </a:spcBef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r>
              <a:rPr lang="da-DK" sz="2800" dirty="0">
                <a:solidFill>
                  <a:srgbClr val="000000"/>
                </a:solidFill>
                <a:effectLst/>
                <a:latin typeface="Asap Condensed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Her skrives materiale i </a:t>
            </a:r>
            <a:r>
              <a:rPr lang="da-DK" sz="2800" dirty="0" err="1">
                <a:solidFill>
                  <a:srgbClr val="000000"/>
                </a:solidFill>
                <a:effectLst/>
                <a:latin typeface="Asap Condensed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pkt</a:t>
            </a:r>
            <a:r>
              <a:rPr lang="da-DK" sz="2800" dirty="0">
                <a:solidFill>
                  <a:srgbClr val="000000"/>
                </a:solidFill>
                <a:effectLst/>
                <a:latin typeface="Asap Condensed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 24</a:t>
            </a:r>
          </a:p>
          <a:p>
            <a:pPr marL="342900" indent="-16351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a-DK" sz="2400" dirty="0">
                <a:solidFill>
                  <a:srgbClr val="000000"/>
                </a:solidFill>
                <a:latin typeface="Asap Condensed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Bullet 1</a:t>
            </a:r>
          </a:p>
          <a:p>
            <a:pPr marL="342900" indent="-16351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a-DK" sz="2400" dirty="0">
                <a:solidFill>
                  <a:srgbClr val="000000"/>
                </a:solidFill>
                <a:latin typeface="Asap Condensed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Bullet 2</a:t>
            </a:r>
          </a:p>
          <a:p>
            <a:pPr marL="342900" indent="-342900">
              <a:spcBef>
                <a:spcPts val="1400"/>
              </a:spcBef>
              <a:spcAft>
                <a:spcPts val="1400"/>
              </a:spcAft>
              <a:buFont typeface="Arial" panose="020B0604020202020204" pitchFamily="34" charset="0"/>
              <a:buChar char="•"/>
            </a:pPr>
            <a:endParaRPr lang="da-DK" sz="2400" dirty="0">
              <a:solidFill>
                <a:schemeClr val="accent3"/>
              </a:solidFill>
              <a:effectLst/>
              <a:latin typeface="Asap Condensed Condensed" pitchFamily="2" charset="0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14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1400"/>
              </a:spcAft>
              <a:buNone/>
            </a:pPr>
            <a:r>
              <a:rPr lang="da-DK" sz="1000" dirty="0">
                <a:effectLst/>
                <a:latin typeface="Garamond BookCondensed"/>
                <a:ea typeface="Times New Roman" panose="02020603050405020304" pitchFamily="18" charset="0"/>
                <a:cs typeface="Arial Unicode MS"/>
              </a:rPr>
              <a:t> </a:t>
            </a: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 algn="r">
              <a:spcBef>
                <a:spcPts val="1400"/>
              </a:spcBef>
              <a:spcAft>
                <a:spcPts val="1400"/>
              </a:spcAft>
              <a:buNone/>
            </a:pPr>
            <a:r>
              <a:rPr lang="da-DK" sz="1000" dirty="0">
                <a:gradFill>
                  <a:gsLst>
                    <a:gs pos="0">
                      <a:srgbClr val="FFFFFF"/>
                    </a:gs>
                    <a:gs pos="35000">
                      <a:srgbClr val="FFFFFF"/>
                    </a:gs>
                    <a:gs pos="100000">
                      <a:srgbClr val="E97132"/>
                    </a:gs>
                  </a:gsLst>
                  <a:path path="circle">
                    <a:fillToRect l="50000" t="-80000" r="50000" b="180000"/>
                  </a:path>
                </a:gradFill>
                <a:effectLst/>
                <a:latin typeface="Garamond BookCondensed"/>
                <a:ea typeface="Times New Roman" panose="02020603050405020304" pitchFamily="18" charset="0"/>
                <a:cs typeface="Arial Unicode MS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 algn="r">
              <a:spcBef>
                <a:spcPts val="1400"/>
              </a:spcBef>
              <a:spcAft>
                <a:spcPts val="1400"/>
              </a:spcAft>
              <a:buNone/>
            </a:pPr>
            <a:r>
              <a:rPr lang="da-DK" sz="1000" dirty="0">
                <a:gradFill>
                  <a:gsLst>
                    <a:gs pos="55000">
                      <a:srgbClr val="FFE3B5"/>
                    </a:gs>
                    <a:gs pos="0">
                      <a:srgbClr val="FFDAA3"/>
                    </a:gs>
                    <a:gs pos="100000">
                      <a:srgbClr val="FFEBC6"/>
                    </a:gs>
                    <a:gs pos="100000">
                      <a:srgbClr val="FFF4E3"/>
                    </a:gs>
                  </a:gsLst>
                  <a:lin ang="13500000" scaled="0"/>
                </a:gradFill>
                <a:effectLst/>
                <a:latin typeface="Garamond BookCondensed"/>
                <a:ea typeface="Times New Roman" panose="02020603050405020304" pitchFamily="18" charset="0"/>
                <a:cs typeface="Arial Unicode MS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 algn="r">
              <a:spcBef>
                <a:spcPts val="1400"/>
              </a:spcBef>
              <a:spcAft>
                <a:spcPts val="1400"/>
              </a:spcAft>
              <a:buNone/>
            </a:pPr>
            <a:r>
              <a:rPr lang="da-DK" sz="1000" dirty="0">
                <a:gradFill>
                  <a:gsLst>
                    <a:gs pos="34000">
                      <a:srgbClr val="FFE3B5"/>
                    </a:gs>
                    <a:gs pos="0">
                      <a:srgbClr val="FFDAA3"/>
                    </a:gs>
                    <a:gs pos="68000">
                      <a:srgbClr val="FFEBC6"/>
                    </a:gs>
                    <a:gs pos="100000">
                      <a:srgbClr val="FFF4E3"/>
                    </a:gs>
                  </a:gsLst>
                  <a:lin ang="13500000" scaled="0"/>
                </a:gradFill>
                <a:effectLst/>
                <a:latin typeface="Garamond BookCondensed"/>
                <a:ea typeface="Times New Roman" panose="02020603050405020304" pitchFamily="18" charset="0"/>
                <a:cs typeface="Arial Unicode MS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gradFill>
                  <a:gsLst>
                    <a:gs pos="0">
                      <a:srgbClr val="FFFFFF"/>
                    </a:gs>
                    <a:gs pos="35000">
                      <a:srgbClr val="FFFFFF"/>
                    </a:gs>
                    <a:gs pos="100000">
                      <a:srgbClr val="E97132"/>
                    </a:gs>
                  </a:gsLst>
                  <a:path path="circle">
                    <a:fillToRect l="50000" t="-80000" r="50000" b="180000"/>
                  </a:path>
                </a:gra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 algn="r">
              <a:spcBef>
                <a:spcPts val="1400"/>
              </a:spcBef>
              <a:spcAft>
                <a:spcPts val="1400"/>
              </a:spcAft>
              <a:buNone/>
            </a:pPr>
            <a:r>
              <a:rPr lang="da-DK" sz="1000" dirty="0">
                <a:gradFill>
                  <a:gsLst>
                    <a:gs pos="0">
                      <a:srgbClr val="FFDAA3"/>
                    </a:gs>
                    <a:gs pos="68000">
                      <a:srgbClr val="FFEBC6"/>
                    </a:gs>
                    <a:gs pos="100000">
                      <a:srgbClr val="FFF4E3"/>
                    </a:gs>
                  </a:gsLst>
                  <a:lin ang="13500000" scaled="0"/>
                </a:gradFill>
                <a:effectLst/>
                <a:latin typeface="Garamond BookCondensed"/>
                <a:ea typeface="Times New Roman" panose="02020603050405020304" pitchFamily="18" charset="0"/>
                <a:cs typeface="Arial Unicode MS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 algn="ctr">
              <a:spcBef>
                <a:spcPts val="1400"/>
              </a:spcBef>
              <a:spcAft>
                <a:spcPts val="1400"/>
              </a:spcAft>
            </a:pPr>
            <a:r>
              <a:rPr lang="en-US" sz="1100" dirty="0">
                <a:effectLst/>
                <a:latin typeface="Garamond BookCondensed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352000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1D8CC-3ED5-3DBF-8411-578AF61F45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5E592-40CE-EA59-B659-55B886998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Overskrift til tekstside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DCF49C-689C-B230-8A80-6B7FE0812B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>
                <a:latin typeface="Asap Condensed" pitchFamily="2" charset="0"/>
              </a:rPr>
              <a:t>Når en tabel får farve uden graduering </a:t>
            </a:r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AFA148E0-8FD2-3E3E-6750-FD36CF8149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782288"/>
              </p:ext>
            </p:extLst>
          </p:nvPr>
        </p:nvGraphicFramePr>
        <p:xfrm>
          <a:off x="3657501" y="3297292"/>
          <a:ext cx="5807394" cy="228081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890175">
                  <a:extLst>
                    <a:ext uri="{9D8B030D-6E8A-4147-A177-3AD203B41FA5}">
                      <a16:colId xmlns:a16="http://schemas.microsoft.com/office/drawing/2014/main" val="2535705837"/>
                    </a:ext>
                  </a:extLst>
                </a:gridCol>
                <a:gridCol w="1509311">
                  <a:extLst>
                    <a:ext uri="{9D8B030D-6E8A-4147-A177-3AD203B41FA5}">
                      <a16:colId xmlns:a16="http://schemas.microsoft.com/office/drawing/2014/main" val="1112482958"/>
                    </a:ext>
                  </a:extLst>
                </a:gridCol>
                <a:gridCol w="2018172">
                  <a:extLst>
                    <a:ext uri="{9D8B030D-6E8A-4147-A177-3AD203B41FA5}">
                      <a16:colId xmlns:a16="http://schemas.microsoft.com/office/drawing/2014/main" val="3517614717"/>
                    </a:ext>
                  </a:extLst>
                </a:gridCol>
                <a:gridCol w="1389736">
                  <a:extLst>
                    <a:ext uri="{9D8B030D-6E8A-4147-A177-3AD203B41FA5}">
                      <a16:colId xmlns:a16="http://schemas.microsoft.com/office/drawing/2014/main" val="3390857186"/>
                    </a:ext>
                  </a:extLst>
                </a:gridCol>
              </a:tblGrid>
              <a:tr h="500327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da-DK" sz="2400" kern="100" dirty="0">
                          <a:effectLst/>
                          <a:latin typeface="Asap Condensed" pitchFamily="2" charset="0"/>
                        </a:rPr>
                        <a:t>Rank</a:t>
                      </a:r>
                      <a:endParaRPr lang="da-DK" sz="2400" kern="100" dirty="0">
                        <a:effectLst/>
                        <a:latin typeface="Asap Condensed" pitchFamily="2" charset="0"/>
                        <a:ea typeface="Times New Roman" panose="02020603050405020304" pitchFamily="18" charset="0"/>
                        <a:cs typeface="Arial Unicode MS" panose="020B0604020202020204"/>
                      </a:endParaRPr>
                    </a:p>
                  </a:txBody>
                  <a:tcPr marL="68580" marR="68580" marT="0" marB="0">
                    <a:solidFill>
                      <a:srgbClr val="FFDE9B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da-DK" sz="2400" kern="100" dirty="0" err="1">
                          <a:effectLst/>
                          <a:latin typeface="Asap Condensed" pitchFamily="2" charset="0"/>
                        </a:rPr>
                        <a:t>Frequency</a:t>
                      </a:r>
                      <a:endParaRPr lang="da-DK" sz="2400" kern="100" dirty="0">
                        <a:effectLst/>
                        <a:latin typeface="Asap Condensed" pitchFamily="2" charset="0"/>
                        <a:ea typeface="Times New Roman" panose="02020603050405020304" pitchFamily="18" charset="0"/>
                        <a:cs typeface="Arial Unicode MS" panose="020B0604020202020204"/>
                      </a:endParaRPr>
                    </a:p>
                  </a:txBody>
                  <a:tcPr marL="68580" marR="68580" marT="0" marB="0">
                    <a:solidFill>
                      <a:srgbClr val="FFDE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a-DK" sz="2400" kern="100">
                          <a:effectLst/>
                          <a:latin typeface="Asap Condensed" pitchFamily="2" charset="0"/>
                        </a:rPr>
                        <a:t> </a:t>
                      </a:r>
                      <a:endParaRPr lang="da-DK" sz="2400" kern="100">
                        <a:effectLst/>
                        <a:latin typeface="Asap Condensed" pitchFamily="2" charset="0"/>
                        <a:ea typeface="Times New Roman" panose="02020603050405020304" pitchFamily="18" charset="0"/>
                        <a:cs typeface="Arial Unicode MS" panose="020B0604020202020204"/>
                      </a:endParaRPr>
                    </a:p>
                  </a:txBody>
                  <a:tcPr marL="68580" marR="68580" marT="0" marB="0">
                    <a:solidFill>
                      <a:srgbClr val="FFDE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a-DK" sz="2800" kern="100" dirty="0">
                          <a:effectLst/>
                          <a:latin typeface="Asap Condensed" pitchFamily="2" charset="0"/>
                        </a:rPr>
                        <a:t> </a:t>
                      </a:r>
                      <a:endParaRPr lang="da-DK" sz="2800" kern="100" dirty="0">
                        <a:effectLst/>
                        <a:latin typeface="Asap Condensed" pitchFamily="2" charset="0"/>
                        <a:ea typeface="Times New Roman" panose="02020603050405020304" pitchFamily="18" charset="0"/>
                        <a:cs typeface="Arial Unicode MS" panose="020B0604020202020204"/>
                      </a:endParaRPr>
                    </a:p>
                  </a:txBody>
                  <a:tcPr marL="0" marR="0" marT="0" marB="0" anchor="ctr">
                    <a:solidFill>
                      <a:srgbClr val="FFDE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961939"/>
                  </a:ext>
                </a:extLst>
              </a:tr>
              <a:tr h="500327"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  <a:buNone/>
                      </a:pPr>
                      <a:r>
                        <a:rPr lang="da-DK" sz="2400" kern="100" dirty="0">
                          <a:effectLst/>
                          <a:latin typeface="Asap Condensed" pitchFamily="2" charset="0"/>
                        </a:rPr>
                        <a:t>7</a:t>
                      </a:r>
                      <a:endParaRPr lang="da-DK" sz="2400" kern="100" dirty="0">
                        <a:effectLst/>
                        <a:latin typeface="Asap Condensed" pitchFamily="2" charset="0"/>
                        <a:ea typeface="Times New Roman" panose="02020603050405020304" pitchFamily="18" charset="0"/>
                        <a:cs typeface="Arial Unicode MS" panose="020B0604020202020204"/>
                      </a:endParaRPr>
                    </a:p>
                  </a:txBody>
                  <a:tcPr marL="68580" marR="68580" marT="0" marB="0">
                    <a:solidFill>
                      <a:srgbClr val="FFDE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  <a:buNone/>
                      </a:pPr>
                      <a:r>
                        <a:rPr lang="da-DK" sz="2400" kern="100" dirty="0">
                          <a:effectLst/>
                          <a:latin typeface="Asap Condensed" pitchFamily="2" charset="0"/>
                        </a:rPr>
                        <a:t>6828</a:t>
                      </a:r>
                      <a:endParaRPr lang="da-DK" sz="2400" kern="100" dirty="0">
                        <a:effectLst/>
                        <a:latin typeface="Asap Condensed" pitchFamily="2" charset="0"/>
                        <a:ea typeface="Times New Roman" panose="02020603050405020304" pitchFamily="18" charset="0"/>
                        <a:cs typeface="Arial Unicode MS" panose="020B0604020202020204"/>
                      </a:endParaRPr>
                    </a:p>
                  </a:txBody>
                  <a:tcPr marL="68580" marR="68580" marT="0" marB="0">
                    <a:solidFill>
                      <a:srgbClr val="FFDE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  <a:buNone/>
                      </a:pPr>
                      <a:r>
                        <a:rPr lang="da-DK" sz="2400" kern="100" dirty="0">
                          <a:effectLst/>
                          <a:latin typeface="Asap Condensed" pitchFamily="2" charset="0"/>
                        </a:rPr>
                        <a:t>the Lord, </a:t>
                      </a:r>
                      <a:r>
                        <a:rPr lang="da-DK" sz="2400" kern="100" dirty="0" err="1">
                          <a:effectLst/>
                          <a:latin typeface="Asap Condensed" pitchFamily="2" charset="0"/>
                        </a:rPr>
                        <a:t>Yhwh</a:t>
                      </a:r>
                      <a:endParaRPr lang="da-DK" sz="2400" kern="100" dirty="0">
                        <a:effectLst/>
                        <a:latin typeface="Asap Condensed" pitchFamily="2" charset="0"/>
                        <a:ea typeface="Times New Roman" panose="02020603050405020304" pitchFamily="18" charset="0"/>
                        <a:cs typeface="Arial Unicode MS" panose="020B0604020202020204"/>
                      </a:endParaRPr>
                    </a:p>
                  </a:txBody>
                  <a:tcPr marL="68580" marR="68580" marT="0" marB="0">
                    <a:solidFill>
                      <a:srgbClr val="FFDE9B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ar-SA" sz="2800" kern="100" dirty="0">
                          <a:effectLst/>
                          <a:latin typeface="Ezra SIL" panose="02000400000000000000" pitchFamily="2" charset="-79"/>
                        </a:rPr>
                        <a:t>יְהוָה</a:t>
                      </a:r>
                      <a:endParaRPr lang="da-DK" sz="2800" kern="100" dirty="0">
                        <a:effectLst/>
                        <a:latin typeface="Ezra SIL" panose="02000400000000000000" pitchFamily="2" charset="-79"/>
                        <a:ea typeface="Times New Roman" panose="02020603050405020304" pitchFamily="18" charset="0"/>
                        <a:cs typeface="Ezra SIL" panose="02000400000000000000" pitchFamily="2" charset="-79"/>
                      </a:endParaRPr>
                    </a:p>
                  </a:txBody>
                  <a:tcPr marL="68580" marR="68580" marT="0" marB="0">
                    <a:solidFill>
                      <a:srgbClr val="FFDE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739067"/>
                  </a:ext>
                </a:extLst>
              </a:tr>
              <a:tr h="330077"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  <a:buNone/>
                      </a:pPr>
                      <a:r>
                        <a:rPr lang="da-DK" sz="2400" kern="100" dirty="0">
                          <a:effectLst/>
                          <a:latin typeface="Asap Condensed" pitchFamily="2" charset="0"/>
                        </a:rPr>
                        <a:t>22</a:t>
                      </a:r>
                      <a:endParaRPr lang="da-DK" sz="2400" kern="100" dirty="0">
                        <a:effectLst/>
                        <a:latin typeface="Asap Condensed" pitchFamily="2" charset="0"/>
                        <a:ea typeface="Times New Roman" panose="02020603050405020304" pitchFamily="18" charset="0"/>
                        <a:cs typeface="Arial Unicode MS" panose="020B0604020202020204"/>
                      </a:endParaRPr>
                    </a:p>
                  </a:txBody>
                  <a:tcPr marL="68580" marR="68580" marT="0" marB="0">
                    <a:solidFill>
                      <a:srgbClr val="FFDE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  <a:buNone/>
                      </a:pPr>
                      <a:r>
                        <a:rPr lang="da-DK" sz="2400" kern="100">
                          <a:effectLst/>
                          <a:latin typeface="Asap Condensed" pitchFamily="2" charset="0"/>
                        </a:rPr>
                        <a:t>2506</a:t>
                      </a:r>
                      <a:endParaRPr lang="da-DK" sz="2400" kern="100">
                        <a:effectLst/>
                        <a:latin typeface="Asap Condensed" pitchFamily="2" charset="0"/>
                        <a:ea typeface="Times New Roman" panose="02020603050405020304" pitchFamily="18" charset="0"/>
                        <a:cs typeface="Arial Unicode MS" panose="020B0604020202020204"/>
                      </a:endParaRPr>
                    </a:p>
                  </a:txBody>
                  <a:tcPr marL="68580" marR="68580" marT="0" marB="0">
                    <a:solidFill>
                      <a:srgbClr val="FFDE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  <a:buNone/>
                      </a:pPr>
                      <a:r>
                        <a:rPr lang="da-DK" sz="2400" kern="100" dirty="0">
                          <a:effectLst/>
                          <a:latin typeface="Asap Condensed" pitchFamily="2" charset="0"/>
                        </a:rPr>
                        <a:t>Israel</a:t>
                      </a:r>
                      <a:endParaRPr lang="da-DK" sz="2400" kern="100" dirty="0">
                        <a:effectLst/>
                        <a:latin typeface="Asap Condensed" pitchFamily="2" charset="0"/>
                        <a:ea typeface="Times New Roman" panose="02020603050405020304" pitchFamily="18" charset="0"/>
                        <a:cs typeface="Arial Unicode MS" panose="020B0604020202020204"/>
                      </a:endParaRPr>
                    </a:p>
                  </a:txBody>
                  <a:tcPr marL="68580" marR="68580" marT="0" marB="0">
                    <a:solidFill>
                      <a:srgbClr val="FFDE9B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ar-SA" sz="2800" kern="100" dirty="0">
                          <a:effectLst/>
                          <a:latin typeface="Ezra SIL" panose="02000400000000000000" pitchFamily="2" charset="-79"/>
                        </a:rPr>
                        <a:t>יִשְׂרָאֵל</a:t>
                      </a:r>
                      <a:endParaRPr lang="da-DK" sz="2800" kern="100" dirty="0">
                        <a:effectLst/>
                        <a:latin typeface="Ezra SIL" panose="02000400000000000000" pitchFamily="2" charset="-79"/>
                        <a:ea typeface="Times New Roman" panose="02020603050405020304" pitchFamily="18" charset="0"/>
                        <a:cs typeface="Ezra SIL" panose="02000400000000000000" pitchFamily="2" charset="-79"/>
                      </a:endParaRPr>
                    </a:p>
                  </a:txBody>
                  <a:tcPr marL="68580" marR="68580" marT="0" marB="0">
                    <a:solidFill>
                      <a:srgbClr val="FFDE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1444656"/>
                  </a:ext>
                </a:extLst>
              </a:tr>
              <a:tr h="330077"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  <a:buNone/>
                      </a:pPr>
                      <a:r>
                        <a:rPr lang="da-DK" sz="2400" kern="100" dirty="0">
                          <a:effectLst/>
                          <a:latin typeface="Asap Condensed" pitchFamily="2" charset="0"/>
                        </a:rPr>
                        <a:t>42</a:t>
                      </a:r>
                      <a:endParaRPr lang="da-DK" sz="2400" kern="100" dirty="0">
                        <a:effectLst/>
                        <a:latin typeface="Asap Condensed" pitchFamily="2" charset="0"/>
                        <a:ea typeface="Times New Roman" panose="02020603050405020304" pitchFamily="18" charset="0"/>
                        <a:cs typeface="Arial Unicode MS" panose="020B0604020202020204"/>
                      </a:endParaRPr>
                    </a:p>
                  </a:txBody>
                  <a:tcPr marL="68580" marR="68580" marT="0" marB="0">
                    <a:solidFill>
                      <a:srgbClr val="FFDE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  <a:buNone/>
                      </a:pPr>
                      <a:r>
                        <a:rPr lang="da-DK" sz="2400" kern="100" dirty="0">
                          <a:effectLst/>
                          <a:latin typeface="Asap Condensed" pitchFamily="2" charset="0"/>
                        </a:rPr>
                        <a:t>1075</a:t>
                      </a:r>
                      <a:endParaRPr lang="da-DK" sz="2400" kern="100" dirty="0">
                        <a:effectLst/>
                        <a:latin typeface="Asap Condensed" pitchFamily="2" charset="0"/>
                        <a:ea typeface="Times New Roman" panose="02020603050405020304" pitchFamily="18" charset="0"/>
                        <a:cs typeface="Arial Unicode MS" panose="020B0604020202020204"/>
                      </a:endParaRPr>
                    </a:p>
                  </a:txBody>
                  <a:tcPr marL="68580" marR="68580" marT="0" marB="0">
                    <a:solidFill>
                      <a:srgbClr val="FFDE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  <a:buNone/>
                      </a:pPr>
                      <a:r>
                        <a:rPr lang="da-DK" sz="2400" kern="100" dirty="0">
                          <a:effectLst/>
                          <a:latin typeface="Asap Condensed" pitchFamily="2" charset="0"/>
                        </a:rPr>
                        <a:t>David</a:t>
                      </a:r>
                      <a:endParaRPr lang="da-DK" sz="2400" kern="100" dirty="0">
                        <a:effectLst/>
                        <a:latin typeface="Asap Condensed" pitchFamily="2" charset="0"/>
                        <a:ea typeface="Times New Roman" panose="02020603050405020304" pitchFamily="18" charset="0"/>
                        <a:cs typeface="Arial Unicode MS" panose="020B0604020202020204"/>
                      </a:endParaRPr>
                    </a:p>
                  </a:txBody>
                  <a:tcPr marL="68580" marR="68580" marT="0" marB="0">
                    <a:solidFill>
                      <a:srgbClr val="FFDE9B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ar-SA" sz="2800" kern="100" dirty="0">
                          <a:effectLst/>
                          <a:latin typeface="Ezra SIL" panose="02000400000000000000" pitchFamily="2" charset="-79"/>
                        </a:rPr>
                        <a:t>דָּוִד</a:t>
                      </a:r>
                      <a:endParaRPr lang="da-DK" sz="2800" kern="100" dirty="0">
                        <a:effectLst/>
                        <a:latin typeface="Ezra SIL" panose="02000400000000000000" pitchFamily="2" charset="-79"/>
                        <a:ea typeface="Times New Roman" panose="02020603050405020304" pitchFamily="18" charset="0"/>
                        <a:cs typeface="Ezra SIL" panose="02000400000000000000" pitchFamily="2" charset="-79"/>
                      </a:endParaRPr>
                    </a:p>
                  </a:txBody>
                  <a:tcPr marL="68580" marR="68580" marT="0" marB="0">
                    <a:solidFill>
                      <a:srgbClr val="FFDE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7099249"/>
                  </a:ext>
                </a:extLst>
              </a:tr>
              <a:tr h="330077"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  <a:buNone/>
                      </a:pPr>
                      <a:r>
                        <a:rPr lang="da-DK" sz="2400" kern="100" dirty="0">
                          <a:effectLst/>
                          <a:latin typeface="Asap Condensed" pitchFamily="2" charset="0"/>
                        </a:rPr>
                        <a:t>60</a:t>
                      </a:r>
                      <a:endParaRPr lang="da-DK" sz="2400" kern="100" dirty="0">
                        <a:effectLst/>
                        <a:latin typeface="Asap Condensed" pitchFamily="2" charset="0"/>
                        <a:ea typeface="Times New Roman" panose="02020603050405020304" pitchFamily="18" charset="0"/>
                        <a:cs typeface="Arial Unicode MS" panose="020B0604020202020204"/>
                      </a:endParaRPr>
                    </a:p>
                  </a:txBody>
                  <a:tcPr marL="68580" marR="68580" marT="0" marB="0">
                    <a:solidFill>
                      <a:srgbClr val="FFDE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  <a:buNone/>
                      </a:pPr>
                      <a:r>
                        <a:rPr lang="da-DK" sz="2400" kern="100" dirty="0">
                          <a:effectLst/>
                          <a:latin typeface="Asap Condensed" pitchFamily="2" charset="0"/>
                        </a:rPr>
                        <a:t>819</a:t>
                      </a:r>
                      <a:endParaRPr lang="da-DK" sz="2400" kern="100" dirty="0">
                        <a:effectLst/>
                        <a:latin typeface="Asap Condensed" pitchFamily="2" charset="0"/>
                        <a:ea typeface="Times New Roman" panose="02020603050405020304" pitchFamily="18" charset="0"/>
                        <a:cs typeface="Arial Unicode MS" panose="020B0604020202020204"/>
                      </a:endParaRPr>
                    </a:p>
                  </a:txBody>
                  <a:tcPr marL="68580" marR="68580" marT="0" marB="0">
                    <a:solidFill>
                      <a:srgbClr val="FFDE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  <a:buNone/>
                      </a:pPr>
                      <a:r>
                        <a:rPr lang="da-DK" sz="2400" kern="100" dirty="0">
                          <a:effectLst/>
                          <a:latin typeface="Asap Condensed" pitchFamily="2" charset="0"/>
                        </a:rPr>
                        <a:t>Judah</a:t>
                      </a:r>
                      <a:endParaRPr lang="da-DK" sz="2400" kern="100" dirty="0">
                        <a:effectLst/>
                        <a:latin typeface="Asap Condensed" pitchFamily="2" charset="0"/>
                        <a:ea typeface="Times New Roman" panose="02020603050405020304" pitchFamily="18" charset="0"/>
                        <a:cs typeface="Arial Unicode MS" panose="020B0604020202020204"/>
                      </a:endParaRPr>
                    </a:p>
                  </a:txBody>
                  <a:tcPr marL="68580" marR="68580" marT="0" marB="0">
                    <a:solidFill>
                      <a:srgbClr val="FFDE9B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ar-SA" sz="2800" kern="100" dirty="0">
                          <a:effectLst/>
                          <a:latin typeface="Ezra SIL" panose="02000400000000000000" pitchFamily="2" charset="-79"/>
                        </a:rPr>
                        <a:t>יְהוּדָה</a:t>
                      </a:r>
                      <a:endParaRPr lang="da-DK" sz="2800" kern="100" dirty="0">
                        <a:effectLst/>
                        <a:latin typeface="Ezra SIL" panose="02000400000000000000" pitchFamily="2" charset="-79"/>
                        <a:ea typeface="Times New Roman" panose="02020603050405020304" pitchFamily="18" charset="0"/>
                        <a:cs typeface="Ezra SIL" panose="02000400000000000000" pitchFamily="2" charset="-79"/>
                      </a:endParaRPr>
                    </a:p>
                  </a:txBody>
                  <a:tcPr marL="68580" marR="68580" marT="0" marB="0">
                    <a:solidFill>
                      <a:srgbClr val="FFDE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44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90276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TheOnlineProfessor">
      <a:dk1>
        <a:srgbClr val="222830"/>
      </a:dk1>
      <a:lt1>
        <a:srgbClr val="FFFFFF"/>
      </a:lt1>
      <a:dk2>
        <a:srgbClr val="222830"/>
      </a:dk2>
      <a:lt2>
        <a:srgbClr val="EBBC8A"/>
      </a:lt2>
      <a:accent1>
        <a:srgbClr val="B1B6B5"/>
      </a:accent1>
      <a:accent2>
        <a:srgbClr val="F38320"/>
      </a:accent2>
      <a:accent3>
        <a:srgbClr val="EBBC8A"/>
      </a:accent3>
      <a:accent4>
        <a:srgbClr val="054C56"/>
      </a:accent4>
      <a:accent5>
        <a:srgbClr val="A02B93"/>
      </a:accent5>
      <a:accent6>
        <a:srgbClr val="4EA72E"/>
      </a:accent6>
      <a:hlink>
        <a:srgbClr val="F38320"/>
      </a:hlink>
      <a:folHlink>
        <a:srgbClr val="054C56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OP_Presentation_v.02" id="{4D569403-57FA-FA41-A652-059D90781417}" vid="{F700EF0D-26DE-1440-82A9-5D09129F70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TOP_Presentation_v.01</Template>
  <TotalTime>1503</TotalTime>
  <Words>107</Words>
  <Application>Microsoft Office PowerPoint</Application>
  <PresentationFormat>Widescreen</PresentationFormat>
  <Paragraphs>51</Paragraphs>
  <Slides>4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10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4</vt:i4>
      </vt:variant>
    </vt:vector>
  </HeadingPairs>
  <TitlesOfParts>
    <vt:vector size="15" baseType="lpstr">
      <vt:lpstr>Aptos</vt:lpstr>
      <vt:lpstr>Arial</vt:lpstr>
      <vt:lpstr>Asap Condensed</vt:lpstr>
      <vt:lpstr>Asap Condensed Condensed</vt:lpstr>
      <vt:lpstr>Asap Condensed Condensed Regula</vt:lpstr>
      <vt:lpstr>Asap Condensed Light</vt:lpstr>
      <vt:lpstr>Ezra SIL</vt:lpstr>
      <vt:lpstr>Garamond BookCondensed</vt:lpstr>
      <vt:lpstr>Libre Caslon Display</vt:lpstr>
      <vt:lpstr>Libre Caslon Text</vt:lpstr>
      <vt:lpstr>Office-tema</vt:lpstr>
      <vt:lpstr>PowerPoint-præsentation</vt:lpstr>
      <vt:lpstr>01A The ABGD series</vt:lpstr>
      <vt:lpstr>Overskrift til tekstside</vt:lpstr>
      <vt:lpstr>Overskrift til tekstside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Anonym Peer Review</dc:creator>
  <cp:lastModifiedBy>Anonym Peer Review</cp:lastModifiedBy>
  <cp:revision>1</cp:revision>
  <dcterms:created xsi:type="dcterms:W3CDTF">2025-05-15T06:29:52Z</dcterms:created>
  <dcterms:modified xsi:type="dcterms:W3CDTF">2025-05-16T15:58:33Z</dcterms:modified>
</cp:coreProperties>
</file>