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2" r:id="rId2"/>
    <p:sldId id="256" r:id="rId3"/>
    <p:sldId id="1244" r:id="rId4"/>
    <p:sldId id="1219" r:id="rId5"/>
    <p:sldId id="1222" r:id="rId6"/>
    <p:sldId id="1215" r:id="rId7"/>
    <p:sldId id="1207" r:id="rId8"/>
    <p:sldId id="1235" r:id="rId9"/>
    <p:sldId id="1198" r:id="rId10"/>
    <p:sldId id="1241" r:id="rId11"/>
    <p:sldId id="1243" r:id="rId12"/>
    <p:sldId id="303" r:id="rId13"/>
    <p:sldId id="1236" r:id="rId14"/>
    <p:sldId id="1217" r:id="rId15"/>
    <p:sldId id="1245" r:id="rId16"/>
    <p:sldId id="1246" r:id="rId17"/>
    <p:sldId id="1227" r:id="rId18"/>
    <p:sldId id="1196" r:id="rId19"/>
    <p:sldId id="1228" r:id="rId20"/>
    <p:sldId id="1237" r:id="rId21"/>
    <p:sldId id="1220" r:id="rId22"/>
    <p:sldId id="1212" r:id="rId23"/>
    <p:sldId id="1247" r:id="rId24"/>
    <p:sldId id="1248" r:id="rId25"/>
    <p:sldId id="1249" r:id="rId26"/>
    <p:sldId id="1268" r:id="rId27"/>
    <p:sldId id="1277" r:id="rId28"/>
    <p:sldId id="1269" r:id="rId29"/>
    <p:sldId id="1278" r:id="rId30"/>
    <p:sldId id="1270" r:id="rId31"/>
    <p:sldId id="1271" r:id="rId32"/>
    <p:sldId id="1272" r:id="rId33"/>
    <p:sldId id="1280" r:id="rId34"/>
    <p:sldId id="1273" r:id="rId35"/>
    <p:sldId id="1263" r:id="rId36"/>
    <p:sldId id="1274" r:id="rId37"/>
    <p:sldId id="1275" r:id="rId38"/>
    <p:sldId id="1276" r:id="rId39"/>
    <p:sldId id="1239" r:id="rId40"/>
    <p:sldId id="1238" r:id="rId41"/>
  </p:sldIdLst>
  <p:sldSz cx="12192000" cy="6858000"/>
  <p:notesSz cx="6858000" cy="9144000"/>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D3A9"/>
    <a:srgbClr val="F67B00"/>
    <a:srgbClr val="FFFFCC"/>
    <a:srgbClr val="CC66FF"/>
    <a:srgbClr val="CC99FF"/>
    <a:srgbClr val="CC6600"/>
    <a:srgbClr val="FFE5B7"/>
    <a:srgbClr val="FF9933"/>
    <a:srgbClr val="FF9900"/>
    <a:srgbClr val="FF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409FA-0485-446F-BB8E-620CB7B87D7F}" v="80" dt="2025-10-30T13:11:48.63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02" autoAdjust="0"/>
    <p:restoredTop sz="90863" autoAdjust="0"/>
  </p:normalViewPr>
  <p:slideViewPr>
    <p:cSldViewPr>
      <p:cViewPr varScale="1">
        <p:scale>
          <a:sx n="49" d="100"/>
          <a:sy n="49" d="100"/>
        </p:scale>
        <p:origin x="48" y="52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0" d="100"/>
          <a:sy n="50" d="100"/>
        </p:scale>
        <p:origin x="226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i Winther-Nielsen" userId="2e5076fe-b5c1-4f2c-9996-a87d8d4c7ec6" providerId="ADAL" clId="{9F46262F-DB64-45F2-9739-0D2609C115E0}"/>
    <pc:docChg chg="undo custSel addSld delSld modSld">
      <pc:chgData name="Nicolai Winther-Nielsen" userId="2e5076fe-b5c1-4f2c-9996-a87d8d4c7ec6" providerId="ADAL" clId="{9F46262F-DB64-45F2-9739-0D2609C115E0}" dt="2025-10-30T13:11:48.638" v="322"/>
      <pc:docMkLst>
        <pc:docMk/>
      </pc:docMkLst>
      <pc:sldChg chg="del">
        <pc:chgData name="Nicolai Winther-Nielsen" userId="2e5076fe-b5c1-4f2c-9996-a87d8d4c7ec6" providerId="ADAL" clId="{9F46262F-DB64-45F2-9739-0D2609C115E0}" dt="2025-10-30T09:23:53.185" v="1" actId="47"/>
        <pc:sldMkLst>
          <pc:docMk/>
          <pc:sldMk cId="3787373971" sldId="1182"/>
        </pc:sldMkLst>
      </pc:sldChg>
      <pc:sldChg chg="modSp mod">
        <pc:chgData name="Nicolai Winther-Nielsen" userId="2e5076fe-b5c1-4f2c-9996-a87d8d4c7ec6" providerId="ADAL" clId="{9F46262F-DB64-45F2-9739-0D2609C115E0}" dt="2025-10-30T12:42:12.712" v="81" actId="20577"/>
        <pc:sldMkLst>
          <pc:docMk/>
          <pc:sldMk cId="2678309389" sldId="1196"/>
        </pc:sldMkLst>
        <pc:spChg chg="mod">
          <ac:chgData name="Nicolai Winther-Nielsen" userId="2e5076fe-b5c1-4f2c-9996-a87d8d4c7ec6" providerId="ADAL" clId="{9F46262F-DB64-45F2-9739-0D2609C115E0}" dt="2025-10-30T12:42:12.712" v="81" actId="20577"/>
          <ac:spMkLst>
            <pc:docMk/>
            <pc:sldMk cId="2678309389" sldId="1196"/>
            <ac:spMk id="4" creationId="{27262724-883D-7330-28C9-0C1B5B654F56}"/>
          </ac:spMkLst>
        </pc:spChg>
      </pc:sldChg>
      <pc:sldChg chg="del">
        <pc:chgData name="Nicolai Winther-Nielsen" userId="2e5076fe-b5c1-4f2c-9996-a87d8d4c7ec6" providerId="ADAL" clId="{9F46262F-DB64-45F2-9739-0D2609C115E0}" dt="2025-10-30T09:23:57.195" v="3" actId="47"/>
        <pc:sldMkLst>
          <pc:docMk/>
          <pc:sldMk cId="1273141173" sldId="1199"/>
        </pc:sldMkLst>
      </pc:sldChg>
      <pc:sldChg chg="del">
        <pc:chgData name="Nicolai Winther-Nielsen" userId="2e5076fe-b5c1-4f2c-9996-a87d8d4c7ec6" providerId="ADAL" clId="{9F46262F-DB64-45F2-9739-0D2609C115E0}" dt="2025-10-30T13:00:47.299" v="299" actId="47"/>
        <pc:sldMkLst>
          <pc:docMk/>
          <pc:sldMk cId="3329236718" sldId="1204"/>
        </pc:sldMkLst>
      </pc:sldChg>
      <pc:sldChg chg="del">
        <pc:chgData name="Nicolai Winther-Nielsen" userId="2e5076fe-b5c1-4f2c-9996-a87d8d4c7ec6" providerId="ADAL" clId="{9F46262F-DB64-45F2-9739-0D2609C115E0}" dt="2025-10-30T13:00:46.595" v="298" actId="47"/>
        <pc:sldMkLst>
          <pc:docMk/>
          <pc:sldMk cId="3680893269" sldId="1213"/>
        </pc:sldMkLst>
      </pc:sldChg>
      <pc:sldChg chg="del">
        <pc:chgData name="Nicolai Winther-Nielsen" userId="2e5076fe-b5c1-4f2c-9996-a87d8d4c7ec6" providerId="ADAL" clId="{9F46262F-DB64-45F2-9739-0D2609C115E0}" dt="2025-10-30T09:23:54.458" v="2" actId="47"/>
        <pc:sldMkLst>
          <pc:docMk/>
          <pc:sldMk cId="2306853336" sldId="1218"/>
        </pc:sldMkLst>
      </pc:sldChg>
      <pc:sldChg chg="addSp delSp modSp mod addAnim delAnim">
        <pc:chgData name="Nicolai Winther-Nielsen" userId="2e5076fe-b5c1-4f2c-9996-a87d8d4c7ec6" providerId="ADAL" clId="{9F46262F-DB64-45F2-9739-0D2609C115E0}" dt="2025-10-30T12:45:30.467" v="131" actId="20577"/>
        <pc:sldMkLst>
          <pc:docMk/>
          <pc:sldMk cId="426617175" sldId="1227"/>
        </pc:sldMkLst>
        <pc:spChg chg="add del mod">
          <ac:chgData name="Nicolai Winther-Nielsen" userId="2e5076fe-b5c1-4f2c-9996-a87d8d4c7ec6" providerId="ADAL" clId="{9F46262F-DB64-45F2-9739-0D2609C115E0}" dt="2025-10-30T12:42:14.881" v="83" actId="21"/>
          <ac:spMkLst>
            <pc:docMk/>
            <pc:sldMk cId="426617175" sldId="1227"/>
            <ac:spMk id="4" creationId="{1E64D767-FF6F-3055-C081-74938BC1C4DC}"/>
          </ac:spMkLst>
        </pc:spChg>
        <pc:spChg chg="mod">
          <ac:chgData name="Nicolai Winther-Nielsen" userId="2e5076fe-b5c1-4f2c-9996-a87d8d4c7ec6" providerId="ADAL" clId="{9F46262F-DB64-45F2-9739-0D2609C115E0}" dt="2025-10-30T12:45:30.467" v="131" actId="20577"/>
          <ac:spMkLst>
            <pc:docMk/>
            <pc:sldMk cId="426617175" sldId="1227"/>
            <ac:spMk id="7" creationId="{53D5AFE3-1064-2492-BFDA-84B33384D730}"/>
          </ac:spMkLst>
        </pc:spChg>
        <pc:picChg chg="add del">
          <ac:chgData name="Nicolai Winther-Nielsen" userId="2e5076fe-b5c1-4f2c-9996-a87d8d4c7ec6" providerId="ADAL" clId="{9F46262F-DB64-45F2-9739-0D2609C115E0}" dt="2025-10-30T12:42:40.258" v="90" actId="478"/>
          <ac:picMkLst>
            <pc:docMk/>
            <pc:sldMk cId="426617175" sldId="1227"/>
            <ac:picMk id="14" creationId="{09962839-5B74-05D2-3849-958540FC55C8}"/>
          </ac:picMkLst>
        </pc:picChg>
        <pc:picChg chg="add del">
          <ac:chgData name="Nicolai Winther-Nielsen" userId="2e5076fe-b5c1-4f2c-9996-a87d8d4c7ec6" providerId="ADAL" clId="{9F46262F-DB64-45F2-9739-0D2609C115E0}" dt="2025-10-30T12:42:38.400" v="89" actId="478"/>
          <ac:picMkLst>
            <pc:docMk/>
            <pc:sldMk cId="426617175" sldId="1227"/>
            <ac:picMk id="16" creationId="{8AC26FEB-1E2F-A6EF-DA37-AA5B014971D1}"/>
          </ac:picMkLst>
        </pc:picChg>
        <pc:picChg chg="add del mod modCrop">
          <ac:chgData name="Nicolai Winther-Nielsen" userId="2e5076fe-b5c1-4f2c-9996-a87d8d4c7ec6" providerId="ADAL" clId="{9F46262F-DB64-45F2-9739-0D2609C115E0}" dt="2025-10-30T12:44:37.279" v="104" actId="1076"/>
          <ac:picMkLst>
            <pc:docMk/>
            <pc:sldMk cId="426617175" sldId="1227"/>
            <ac:picMk id="18" creationId="{3CFE49B5-B7A4-CB41-AB82-1452FB34A2D2}"/>
          </ac:picMkLst>
        </pc:picChg>
        <pc:picChg chg="add del">
          <ac:chgData name="Nicolai Winther-Nielsen" userId="2e5076fe-b5c1-4f2c-9996-a87d8d4c7ec6" providerId="ADAL" clId="{9F46262F-DB64-45F2-9739-0D2609C115E0}" dt="2025-10-30T12:43:07.971" v="94" actId="478"/>
          <ac:picMkLst>
            <pc:docMk/>
            <pc:sldMk cId="426617175" sldId="1227"/>
            <ac:picMk id="20" creationId="{5BF3C932-7E1B-5461-01A1-CE0818DB21FA}"/>
          </ac:picMkLst>
        </pc:picChg>
      </pc:sldChg>
      <pc:sldChg chg="addSp delSp modSp mod">
        <pc:chgData name="Nicolai Winther-Nielsen" userId="2e5076fe-b5c1-4f2c-9996-a87d8d4c7ec6" providerId="ADAL" clId="{9F46262F-DB64-45F2-9739-0D2609C115E0}" dt="2025-10-30T09:45:42.055" v="7" actId="21"/>
        <pc:sldMkLst>
          <pc:docMk/>
          <pc:sldMk cId="3384446044" sldId="1239"/>
        </pc:sldMkLst>
        <pc:picChg chg="add del mod">
          <ac:chgData name="Nicolai Winther-Nielsen" userId="2e5076fe-b5c1-4f2c-9996-a87d8d4c7ec6" providerId="ADAL" clId="{9F46262F-DB64-45F2-9739-0D2609C115E0}" dt="2025-10-30T09:45:42.055" v="7" actId="21"/>
          <ac:picMkLst>
            <pc:docMk/>
            <pc:sldMk cId="3384446044" sldId="1239"/>
            <ac:picMk id="3" creationId="{6035442D-4DF1-2C6A-3A25-87F3AEFBFD71}"/>
          </ac:picMkLst>
        </pc:picChg>
      </pc:sldChg>
      <pc:sldChg chg="delSp mod delAnim">
        <pc:chgData name="Nicolai Winther-Nielsen" userId="2e5076fe-b5c1-4f2c-9996-a87d8d4c7ec6" providerId="ADAL" clId="{9F46262F-DB64-45F2-9739-0D2609C115E0}" dt="2025-10-30T12:46:19.428" v="133" actId="478"/>
        <pc:sldMkLst>
          <pc:docMk/>
          <pc:sldMk cId="2963986240" sldId="1247"/>
        </pc:sldMkLst>
        <pc:picChg chg="del">
          <ac:chgData name="Nicolai Winther-Nielsen" userId="2e5076fe-b5c1-4f2c-9996-a87d8d4c7ec6" providerId="ADAL" clId="{9F46262F-DB64-45F2-9739-0D2609C115E0}" dt="2025-10-30T12:46:17.505" v="132" actId="478"/>
          <ac:picMkLst>
            <pc:docMk/>
            <pc:sldMk cId="2963986240" sldId="1247"/>
            <ac:picMk id="3" creationId="{82FBC421-92D9-374F-5133-9D80836E431A}"/>
          </ac:picMkLst>
        </pc:picChg>
        <pc:picChg chg="del">
          <ac:chgData name="Nicolai Winther-Nielsen" userId="2e5076fe-b5c1-4f2c-9996-a87d8d4c7ec6" providerId="ADAL" clId="{9F46262F-DB64-45F2-9739-0D2609C115E0}" dt="2025-10-30T12:46:19.428" v="133" actId="478"/>
          <ac:picMkLst>
            <pc:docMk/>
            <pc:sldMk cId="2963986240" sldId="1247"/>
            <ac:picMk id="7" creationId="{0C3251F8-F8D0-F90B-4702-FA7FD3CC1E31}"/>
          </ac:picMkLst>
        </pc:picChg>
      </pc:sldChg>
      <pc:sldChg chg="modSp add mod">
        <pc:chgData name="Nicolai Winther-Nielsen" userId="2e5076fe-b5c1-4f2c-9996-a87d8d4c7ec6" providerId="ADAL" clId="{9F46262F-DB64-45F2-9739-0D2609C115E0}" dt="2025-10-30T12:48:59.073" v="178" actId="2711"/>
        <pc:sldMkLst>
          <pc:docMk/>
          <pc:sldMk cId="305062695" sldId="1248"/>
        </pc:sldMkLst>
        <pc:spChg chg="mod">
          <ac:chgData name="Nicolai Winther-Nielsen" userId="2e5076fe-b5c1-4f2c-9996-a87d8d4c7ec6" providerId="ADAL" clId="{9F46262F-DB64-45F2-9739-0D2609C115E0}" dt="2025-10-30T12:48:59.073" v="178" actId="2711"/>
          <ac:spMkLst>
            <pc:docMk/>
            <pc:sldMk cId="305062695" sldId="1248"/>
            <ac:spMk id="6" creationId="{62E2812E-1087-8EA4-1D80-9C0F7BBD42E3}"/>
          </ac:spMkLst>
        </pc:spChg>
      </pc:sldChg>
      <pc:sldChg chg="modSp add mod">
        <pc:chgData name="Nicolai Winther-Nielsen" userId="2e5076fe-b5c1-4f2c-9996-a87d8d4c7ec6" providerId="ADAL" clId="{9F46262F-DB64-45F2-9739-0D2609C115E0}" dt="2025-10-30T12:58:59.872" v="292" actId="2711"/>
        <pc:sldMkLst>
          <pc:docMk/>
          <pc:sldMk cId="3523650386" sldId="1249"/>
        </pc:sldMkLst>
        <pc:spChg chg="mod">
          <ac:chgData name="Nicolai Winther-Nielsen" userId="2e5076fe-b5c1-4f2c-9996-a87d8d4c7ec6" providerId="ADAL" clId="{9F46262F-DB64-45F2-9739-0D2609C115E0}" dt="2025-10-30T12:58:59.872" v="292" actId="2711"/>
          <ac:spMkLst>
            <pc:docMk/>
            <pc:sldMk cId="3523650386" sldId="1249"/>
            <ac:spMk id="11" creationId="{F40AFBB5-A334-B00E-6CFE-15E57122E4B2}"/>
          </ac:spMkLst>
        </pc:spChg>
      </pc:sldChg>
      <pc:sldChg chg="modSp add mod">
        <pc:chgData name="Nicolai Winther-Nielsen" userId="2e5076fe-b5c1-4f2c-9996-a87d8d4c7ec6" providerId="ADAL" clId="{9F46262F-DB64-45F2-9739-0D2609C115E0}" dt="2025-10-30T12:53:46.850" v="216" actId="14100"/>
        <pc:sldMkLst>
          <pc:docMk/>
          <pc:sldMk cId="3241993050" sldId="1263"/>
        </pc:sldMkLst>
        <pc:spChg chg="mod">
          <ac:chgData name="Nicolai Winther-Nielsen" userId="2e5076fe-b5c1-4f2c-9996-a87d8d4c7ec6" providerId="ADAL" clId="{9F46262F-DB64-45F2-9739-0D2609C115E0}" dt="2025-10-30T12:53:46.850" v="216" actId="14100"/>
          <ac:spMkLst>
            <pc:docMk/>
            <pc:sldMk cId="3241993050" sldId="1263"/>
            <ac:spMk id="2" creationId="{F933DC72-00B8-7098-5FD6-F23295E69CA0}"/>
          </ac:spMkLst>
        </pc:spChg>
      </pc:sldChg>
      <pc:sldChg chg="modSp add mod">
        <pc:chgData name="Nicolai Winther-Nielsen" userId="2e5076fe-b5c1-4f2c-9996-a87d8d4c7ec6" providerId="ADAL" clId="{9F46262F-DB64-45F2-9739-0D2609C115E0}" dt="2025-10-30T12:49:33.888" v="182" actId="2711"/>
        <pc:sldMkLst>
          <pc:docMk/>
          <pc:sldMk cId="2693476760" sldId="1268"/>
        </pc:sldMkLst>
        <pc:spChg chg="mod">
          <ac:chgData name="Nicolai Winther-Nielsen" userId="2e5076fe-b5c1-4f2c-9996-a87d8d4c7ec6" providerId="ADAL" clId="{9F46262F-DB64-45F2-9739-0D2609C115E0}" dt="2025-10-30T12:49:24.138" v="180" actId="2711"/>
          <ac:spMkLst>
            <pc:docMk/>
            <pc:sldMk cId="2693476760" sldId="1268"/>
            <ac:spMk id="3" creationId="{EB828DC9-F574-90FA-960F-EF9A6C5145BF}"/>
          </ac:spMkLst>
        </pc:spChg>
        <pc:spChg chg="mod">
          <ac:chgData name="Nicolai Winther-Nielsen" userId="2e5076fe-b5c1-4f2c-9996-a87d8d4c7ec6" providerId="ADAL" clId="{9F46262F-DB64-45F2-9739-0D2609C115E0}" dt="2025-10-30T12:49:33.888" v="182" actId="2711"/>
          <ac:spMkLst>
            <pc:docMk/>
            <pc:sldMk cId="2693476760" sldId="1268"/>
            <ac:spMk id="4" creationId="{6CE4858D-B528-BCF4-6083-4C9D22C0B486}"/>
          </ac:spMkLst>
        </pc:spChg>
      </pc:sldChg>
      <pc:sldChg chg="modSp add modAnim">
        <pc:chgData name="Nicolai Winther-Nielsen" userId="2e5076fe-b5c1-4f2c-9996-a87d8d4c7ec6" providerId="ADAL" clId="{9F46262F-DB64-45F2-9739-0D2609C115E0}" dt="2025-10-30T12:55:42.177" v="274" actId="2711"/>
        <pc:sldMkLst>
          <pc:docMk/>
          <pc:sldMk cId="2347783164" sldId="1269"/>
        </pc:sldMkLst>
        <pc:spChg chg="mod">
          <ac:chgData name="Nicolai Winther-Nielsen" userId="2e5076fe-b5c1-4f2c-9996-a87d8d4c7ec6" providerId="ADAL" clId="{9F46262F-DB64-45F2-9739-0D2609C115E0}" dt="2025-10-30T12:51:03.254" v="198" actId="14100"/>
          <ac:spMkLst>
            <pc:docMk/>
            <pc:sldMk cId="2347783164" sldId="1269"/>
            <ac:spMk id="3" creationId="{E67C0CEA-880E-E4BE-B166-9F72F82118A8}"/>
          </ac:spMkLst>
        </pc:spChg>
        <pc:spChg chg="mod">
          <ac:chgData name="Nicolai Winther-Nielsen" userId="2e5076fe-b5c1-4f2c-9996-a87d8d4c7ec6" providerId="ADAL" clId="{9F46262F-DB64-45F2-9739-0D2609C115E0}" dt="2025-10-30T12:55:42.177" v="274" actId="2711"/>
          <ac:spMkLst>
            <pc:docMk/>
            <pc:sldMk cId="2347783164" sldId="1269"/>
            <ac:spMk id="4" creationId="{E17B740D-1BB6-23A6-5A28-58F3C716B478}"/>
          </ac:spMkLst>
        </pc:spChg>
      </pc:sldChg>
      <pc:sldChg chg="modSp add mod">
        <pc:chgData name="Nicolai Winther-Nielsen" userId="2e5076fe-b5c1-4f2c-9996-a87d8d4c7ec6" providerId="ADAL" clId="{9F46262F-DB64-45F2-9739-0D2609C115E0}" dt="2025-10-30T12:56:25.111" v="276" actId="14100"/>
        <pc:sldMkLst>
          <pc:docMk/>
          <pc:sldMk cId="337003295" sldId="1270"/>
        </pc:sldMkLst>
        <pc:spChg chg="mod">
          <ac:chgData name="Nicolai Winther-Nielsen" userId="2e5076fe-b5c1-4f2c-9996-a87d8d4c7ec6" providerId="ADAL" clId="{9F46262F-DB64-45F2-9739-0D2609C115E0}" dt="2025-10-30T12:56:25.111" v="276" actId="14100"/>
          <ac:spMkLst>
            <pc:docMk/>
            <pc:sldMk cId="337003295" sldId="1270"/>
            <ac:spMk id="4" creationId="{1E64D767-FF6F-3055-C081-74938BC1C4DC}"/>
          </ac:spMkLst>
        </pc:spChg>
        <pc:spChg chg="mod">
          <ac:chgData name="Nicolai Winther-Nielsen" userId="2e5076fe-b5c1-4f2c-9996-a87d8d4c7ec6" providerId="ADAL" clId="{9F46262F-DB64-45F2-9739-0D2609C115E0}" dt="2025-10-30T12:51:41.049" v="202" actId="14100"/>
          <ac:spMkLst>
            <pc:docMk/>
            <pc:sldMk cId="337003295" sldId="1270"/>
            <ac:spMk id="7" creationId="{53D5AFE3-1064-2492-BFDA-84B33384D730}"/>
          </ac:spMkLst>
        </pc:spChg>
      </pc:sldChg>
      <pc:sldChg chg="modSp add mod">
        <pc:chgData name="Nicolai Winther-Nielsen" userId="2e5076fe-b5c1-4f2c-9996-a87d8d4c7ec6" providerId="ADAL" clId="{9F46262F-DB64-45F2-9739-0D2609C115E0}" dt="2025-10-30T12:57:25.354" v="283" actId="167"/>
        <pc:sldMkLst>
          <pc:docMk/>
          <pc:sldMk cId="934482990" sldId="1271"/>
        </pc:sldMkLst>
        <pc:spChg chg="mod">
          <ac:chgData name="Nicolai Winther-Nielsen" userId="2e5076fe-b5c1-4f2c-9996-a87d8d4c7ec6" providerId="ADAL" clId="{9F46262F-DB64-45F2-9739-0D2609C115E0}" dt="2025-10-30T12:57:08.804" v="280" actId="14100"/>
          <ac:spMkLst>
            <pc:docMk/>
            <pc:sldMk cId="934482990" sldId="1271"/>
            <ac:spMk id="6" creationId="{2C919707-BCD6-52CD-1397-D22DED4E50A6}"/>
          </ac:spMkLst>
        </pc:spChg>
        <pc:spChg chg="mod">
          <ac:chgData name="Nicolai Winther-Nielsen" userId="2e5076fe-b5c1-4f2c-9996-a87d8d4c7ec6" providerId="ADAL" clId="{9F46262F-DB64-45F2-9739-0D2609C115E0}" dt="2025-10-30T12:56:39.679" v="277" actId="2711"/>
          <ac:spMkLst>
            <pc:docMk/>
            <pc:sldMk cId="934482990" sldId="1271"/>
            <ac:spMk id="11" creationId="{062D3452-09FD-4EBA-5DF0-4A241F5B5CA8}"/>
          </ac:spMkLst>
        </pc:spChg>
        <pc:picChg chg="mod">
          <ac:chgData name="Nicolai Winther-Nielsen" userId="2e5076fe-b5c1-4f2c-9996-a87d8d4c7ec6" providerId="ADAL" clId="{9F46262F-DB64-45F2-9739-0D2609C115E0}" dt="2025-10-30T12:57:25.354" v="283" actId="167"/>
          <ac:picMkLst>
            <pc:docMk/>
            <pc:sldMk cId="934482990" sldId="1271"/>
            <ac:picMk id="5" creationId="{634A1A46-1058-4B79-18D2-6C663DC37A33}"/>
          </ac:picMkLst>
        </pc:picChg>
      </pc:sldChg>
      <pc:sldChg chg="modSp add mod">
        <pc:chgData name="Nicolai Winther-Nielsen" userId="2e5076fe-b5c1-4f2c-9996-a87d8d4c7ec6" providerId="ADAL" clId="{9F46262F-DB64-45F2-9739-0D2609C115E0}" dt="2025-10-30T13:00:08.613" v="297" actId="2711"/>
        <pc:sldMkLst>
          <pc:docMk/>
          <pc:sldMk cId="1467309799" sldId="1272"/>
        </pc:sldMkLst>
        <pc:spChg chg="mod">
          <ac:chgData name="Nicolai Winther-Nielsen" userId="2e5076fe-b5c1-4f2c-9996-a87d8d4c7ec6" providerId="ADAL" clId="{9F46262F-DB64-45F2-9739-0D2609C115E0}" dt="2025-10-30T12:53:19.499" v="213" actId="255"/>
          <ac:spMkLst>
            <pc:docMk/>
            <pc:sldMk cId="1467309799" sldId="1272"/>
            <ac:spMk id="5" creationId="{038BA888-0497-7BAD-8EB0-98BB8DE4D01F}"/>
          </ac:spMkLst>
        </pc:spChg>
        <pc:spChg chg="mod">
          <ac:chgData name="Nicolai Winther-Nielsen" userId="2e5076fe-b5c1-4f2c-9996-a87d8d4c7ec6" providerId="ADAL" clId="{9F46262F-DB64-45F2-9739-0D2609C115E0}" dt="2025-10-30T13:00:08.613" v="297" actId="2711"/>
          <ac:spMkLst>
            <pc:docMk/>
            <pc:sldMk cId="1467309799" sldId="1272"/>
            <ac:spMk id="11" creationId="{FCC90FAB-3F1C-B17B-E166-4D7B69FCADFC}"/>
          </ac:spMkLst>
        </pc:spChg>
      </pc:sldChg>
      <pc:sldChg chg="modSp add">
        <pc:chgData name="Nicolai Winther-Nielsen" userId="2e5076fe-b5c1-4f2c-9996-a87d8d4c7ec6" providerId="ADAL" clId="{9F46262F-DB64-45F2-9739-0D2609C115E0}" dt="2025-10-30T12:53:28.512" v="214" actId="2711"/>
        <pc:sldMkLst>
          <pc:docMk/>
          <pc:sldMk cId="2424718203" sldId="1273"/>
        </pc:sldMkLst>
        <pc:spChg chg="mod">
          <ac:chgData name="Nicolai Winther-Nielsen" userId="2e5076fe-b5c1-4f2c-9996-a87d8d4c7ec6" providerId="ADAL" clId="{9F46262F-DB64-45F2-9739-0D2609C115E0}" dt="2025-10-30T12:53:28.512" v="214" actId="2711"/>
          <ac:spMkLst>
            <pc:docMk/>
            <pc:sldMk cId="2424718203" sldId="1273"/>
            <ac:spMk id="2153" creationId="{463F4605-76FA-6DC5-5C04-3769AA4F273D}"/>
          </ac:spMkLst>
        </pc:spChg>
      </pc:sldChg>
      <pc:sldChg chg="modSp add mod">
        <pc:chgData name="Nicolai Winther-Nielsen" userId="2e5076fe-b5c1-4f2c-9996-a87d8d4c7ec6" providerId="ADAL" clId="{9F46262F-DB64-45F2-9739-0D2609C115E0}" dt="2025-10-30T12:59:27.402" v="293" actId="113"/>
        <pc:sldMkLst>
          <pc:docMk/>
          <pc:sldMk cId="2799823071" sldId="1274"/>
        </pc:sldMkLst>
        <pc:spChg chg="mod">
          <ac:chgData name="Nicolai Winther-Nielsen" userId="2e5076fe-b5c1-4f2c-9996-a87d8d4c7ec6" providerId="ADAL" clId="{9F46262F-DB64-45F2-9739-0D2609C115E0}" dt="2025-10-30T12:54:02.661" v="217" actId="2711"/>
          <ac:spMkLst>
            <pc:docMk/>
            <pc:sldMk cId="2799823071" sldId="1274"/>
            <ac:spMk id="2" creationId="{B089E7B9-2D6A-E146-57B7-DDD06201C102}"/>
          </ac:spMkLst>
        </pc:spChg>
        <pc:spChg chg="mod">
          <ac:chgData name="Nicolai Winther-Nielsen" userId="2e5076fe-b5c1-4f2c-9996-a87d8d4c7ec6" providerId="ADAL" clId="{9F46262F-DB64-45F2-9739-0D2609C115E0}" dt="2025-10-30T12:59:27.402" v="293" actId="113"/>
          <ac:spMkLst>
            <pc:docMk/>
            <pc:sldMk cId="2799823071" sldId="1274"/>
            <ac:spMk id="11" creationId="{B1E5EE37-EF10-AE44-23E6-3B122272304E}"/>
          </ac:spMkLst>
        </pc:spChg>
      </pc:sldChg>
      <pc:sldChg chg="modSp add mod">
        <pc:chgData name="Nicolai Winther-Nielsen" userId="2e5076fe-b5c1-4f2c-9996-a87d8d4c7ec6" providerId="ADAL" clId="{9F46262F-DB64-45F2-9739-0D2609C115E0}" dt="2025-10-30T12:58:29.933" v="291" actId="2711"/>
        <pc:sldMkLst>
          <pc:docMk/>
          <pc:sldMk cId="1656859195" sldId="1275"/>
        </pc:sldMkLst>
        <pc:spChg chg="mod">
          <ac:chgData name="Nicolai Winther-Nielsen" userId="2e5076fe-b5c1-4f2c-9996-a87d8d4c7ec6" providerId="ADAL" clId="{9F46262F-DB64-45F2-9739-0D2609C115E0}" dt="2025-10-30T12:54:30.282" v="220" actId="1076"/>
          <ac:spMkLst>
            <pc:docMk/>
            <pc:sldMk cId="1656859195" sldId="1275"/>
            <ac:spMk id="2" creationId="{65931BF9-470D-E654-6F78-CE9174BD8CE5}"/>
          </ac:spMkLst>
        </pc:spChg>
        <pc:spChg chg="mod">
          <ac:chgData name="Nicolai Winther-Nielsen" userId="2e5076fe-b5c1-4f2c-9996-a87d8d4c7ec6" providerId="ADAL" clId="{9F46262F-DB64-45F2-9739-0D2609C115E0}" dt="2025-10-30T12:58:29.933" v="291" actId="2711"/>
          <ac:spMkLst>
            <pc:docMk/>
            <pc:sldMk cId="1656859195" sldId="1275"/>
            <ac:spMk id="11" creationId="{AE1A43C5-1969-6F7D-E130-F0EE762229B0}"/>
          </ac:spMkLst>
        </pc:spChg>
      </pc:sldChg>
      <pc:sldChg chg="addSp delSp modSp add mod modAnim">
        <pc:chgData name="Nicolai Winther-Nielsen" userId="2e5076fe-b5c1-4f2c-9996-a87d8d4c7ec6" providerId="ADAL" clId="{9F46262F-DB64-45F2-9739-0D2609C115E0}" dt="2025-10-30T12:59:47.326" v="294" actId="2711"/>
        <pc:sldMkLst>
          <pc:docMk/>
          <pc:sldMk cId="2441712027" sldId="1276"/>
        </pc:sldMkLst>
        <pc:spChg chg="mod">
          <ac:chgData name="Nicolai Winther-Nielsen" userId="2e5076fe-b5c1-4f2c-9996-a87d8d4c7ec6" providerId="ADAL" clId="{9F46262F-DB64-45F2-9739-0D2609C115E0}" dt="2025-10-30T12:59:47.326" v="294" actId="2711"/>
          <ac:spMkLst>
            <pc:docMk/>
            <pc:sldMk cId="2441712027" sldId="1276"/>
            <ac:spMk id="11" creationId="{331C9C80-E13E-C54C-703E-079583BAC8A8}"/>
          </ac:spMkLst>
        </pc:spChg>
        <pc:picChg chg="add mod modCrop">
          <ac:chgData name="Nicolai Winther-Nielsen" userId="2e5076fe-b5c1-4f2c-9996-a87d8d4c7ec6" providerId="ADAL" clId="{9F46262F-DB64-45F2-9739-0D2609C115E0}" dt="2025-10-30T09:47:36.046" v="23" actId="1076"/>
          <ac:picMkLst>
            <pc:docMk/>
            <pc:sldMk cId="2441712027" sldId="1276"/>
            <ac:picMk id="2" creationId="{1E73DC41-12FF-F716-744E-AD712929EEFB}"/>
          </ac:picMkLst>
        </pc:picChg>
        <pc:picChg chg="add mod modCrop">
          <ac:chgData name="Nicolai Winther-Nielsen" userId="2e5076fe-b5c1-4f2c-9996-a87d8d4c7ec6" providerId="ADAL" clId="{9F46262F-DB64-45F2-9739-0D2609C115E0}" dt="2025-10-30T09:46:20.710" v="15" actId="14100"/>
          <ac:picMkLst>
            <pc:docMk/>
            <pc:sldMk cId="2441712027" sldId="1276"/>
            <ac:picMk id="3" creationId="{6035442D-4DF1-2C6A-3A25-87F3AEFBFD71}"/>
          </ac:picMkLst>
        </pc:picChg>
        <pc:picChg chg="del">
          <ac:chgData name="Nicolai Winther-Nielsen" userId="2e5076fe-b5c1-4f2c-9996-a87d8d4c7ec6" providerId="ADAL" clId="{9F46262F-DB64-45F2-9739-0D2609C115E0}" dt="2025-10-30T09:45:48.787" v="8" actId="478"/>
          <ac:picMkLst>
            <pc:docMk/>
            <pc:sldMk cId="2441712027" sldId="1276"/>
            <ac:picMk id="4" creationId="{5CF904B1-44D3-8C12-6272-7A9A1EEEED0D}"/>
          </ac:picMkLst>
        </pc:picChg>
        <pc:picChg chg="mod">
          <ac:chgData name="Nicolai Winther-Nielsen" userId="2e5076fe-b5c1-4f2c-9996-a87d8d4c7ec6" providerId="ADAL" clId="{9F46262F-DB64-45F2-9739-0D2609C115E0}" dt="2025-10-30T12:46:45.977" v="135" actId="14100"/>
          <ac:picMkLst>
            <pc:docMk/>
            <pc:sldMk cId="2441712027" sldId="1276"/>
            <ac:picMk id="6" creationId="{ACB2F123-B29A-BDEB-2457-2CB0DC6AEA3E}"/>
          </ac:picMkLst>
        </pc:picChg>
      </pc:sldChg>
      <pc:sldChg chg="addSp modSp add mod modAnim">
        <pc:chgData name="Nicolai Winther-Nielsen" userId="2e5076fe-b5c1-4f2c-9996-a87d8d4c7ec6" providerId="ADAL" clId="{9F46262F-DB64-45F2-9739-0D2609C115E0}" dt="2025-10-30T13:07:35.193" v="309"/>
        <pc:sldMkLst>
          <pc:docMk/>
          <pc:sldMk cId="3221474141" sldId="1277"/>
        </pc:sldMkLst>
        <pc:picChg chg="add mod modCrop">
          <ac:chgData name="Nicolai Winther-Nielsen" userId="2e5076fe-b5c1-4f2c-9996-a87d8d4c7ec6" providerId="ADAL" clId="{9F46262F-DB64-45F2-9739-0D2609C115E0}" dt="2025-10-30T13:05:08.194" v="308" actId="1076"/>
          <ac:picMkLst>
            <pc:docMk/>
            <pc:sldMk cId="3221474141" sldId="1277"/>
            <ac:picMk id="3" creationId="{1CAE1032-D736-9D6D-C2F3-2F43DDB10936}"/>
          </ac:picMkLst>
        </pc:picChg>
        <pc:picChg chg="add mod">
          <ac:chgData name="Nicolai Winther-Nielsen" userId="2e5076fe-b5c1-4f2c-9996-a87d8d4c7ec6" providerId="ADAL" clId="{9F46262F-DB64-45F2-9739-0D2609C115E0}" dt="2025-10-30T13:07:35.193" v="309"/>
          <ac:picMkLst>
            <pc:docMk/>
            <pc:sldMk cId="3221474141" sldId="1277"/>
            <ac:picMk id="4" creationId="{2B690048-B2A3-B552-AC20-BAF76DE59BF6}"/>
          </ac:picMkLst>
        </pc:picChg>
      </pc:sldChg>
      <pc:sldChg chg="addSp modSp add mod modAnim">
        <pc:chgData name="Nicolai Winther-Nielsen" userId="2e5076fe-b5c1-4f2c-9996-a87d8d4c7ec6" providerId="ADAL" clId="{9F46262F-DB64-45F2-9739-0D2609C115E0}" dt="2025-10-30T13:09:16.934" v="315"/>
        <pc:sldMkLst>
          <pc:docMk/>
          <pc:sldMk cId="1399982688" sldId="1278"/>
        </pc:sldMkLst>
        <pc:picChg chg="add mod modCrop">
          <ac:chgData name="Nicolai Winther-Nielsen" userId="2e5076fe-b5c1-4f2c-9996-a87d8d4c7ec6" providerId="ADAL" clId="{9F46262F-DB64-45F2-9739-0D2609C115E0}" dt="2025-10-30T13:08:54.921" v="314" actId="14100"/>
          <ac:picMkLst>
            <pc:docMk/>
            <pc:sldMk cId="1399982688" sldId="1278"/>
            <ac:picMk id="3" creationId="{504EF9ED-4B12-1A50-9589-E77DDDAA6B64}"/>
          </ac:picMkLst>
        </pc:picChg>
        <pc:picChg chg="add mod">
          <ac:chgData name="Nicolai Winther-Nielsen" userId="2e5076fe-b5c1-4f2c-9996-a87d8d4c7ec6" providerId="ADAL" clId="{9F46262F-DB64-45F2-9739-0D2609C115E0}" dt="2025-10-30T13:09:16.934" v="315"/>
          <ac:picMkLst>
            <pc:docMk/>
            <pc:sldMk cId="1399982688" sldId="1278"/>
            <ac:picMk id="4" creationId="{224A83B6-1346-F28B-582A-CBAB599624EF}"/>
          </ac:picMkLst>
        </pc:picChg>
      </pc:sldChg>
      <pc:sldChg chg="add del">
        <pc:chgData name="Nicolai Winther-Nielsen" userId="2e5076fe-b5c1-4f2c-9996-a87d8d4c7ec6" providerId="ADAL" clId="{9F46262F-DB64-45F2-9739-0D2609C115E0}" dt="2025-10-30T13:09:35.279" v="317" actId="47"/>
        <pc:sldMkLst>
          <pc:docMk/>
          <pc:sldMk cId="3126445552" sldId="1279"/>
        </pc:sldMkLst>
      </pc:sldChg>
      <pc:sldChg chg="addSp delSp modSp add mod delAnim modAnim">
        <pc:chgData name="Nicolai Winther-Nielsen" userId="2e5076fe-b5c1-4f2c-9996-a87d8d4c7ec6" providerId="ADAL" clId="{9F46262F-DB64-45F2-9739-0D2609C115E0}" dt="2025-10-30T13:11:48.638" v="322"/>
        <pc:sldMkLst>
          <pc:docMk/>
          <pc:sldMk cId="3339053591" sldId="1280"/>
        </pc:sldMkLst>
        <pc:picChg chg="add del mod">
          <ac:chgData name="Nicolai Winther-Nielsen" userId="2e5076fe-b5c1-4f2c-9996-a87d8d4c7ec6" providerId="ADAL" clId="{9F46262F-DB64-45F2-9739-0D2609C115E0}" dt="2025-10-30T13:11:12.698" v="319" actId="478"/>
          <ac:picMkLst>
            <pc:docMk/>
            <pc:sldMk cId="3339053591" sldId="1280"/>
            <ac:picMk id="2" creationId="{FC46939B-AA3A-B2F8-0F80-E68038DFC11B}"/>
          </ac:picMkLst>
        </pc:picChg>
        <pc:picChg chg="mod">
          <ac:chgData name="Nicolai Winther-Nielsen" userId="2e5076fe-b5c1-4f2c-9996-a87d8d4c7ec6" providerId="ADAL" clId="{9F46262F-DB64-45F2-9739-0D2609C115E0}" dt="2025-10-30T13:11:27.835" v="321" actId="1076"/>
          <ac:picMkLst>
            <pc:docMk/>
            <pc:sldMk cId="3339053591" sldId="1280"/>
            <ac:picMk id="3" creationId="{6D288CC7-FC7D-98B3-9896-7A874A5A12C8}"/>
          </ac:picMkLst>
        </pc:picChg>
        <pc:picChg chg="del">
          <ac:chgData name="Nicolai Winther-Nielsen" userId="2e5076fe-b5c1-4f2c-9996-a87d8d4c7ec6" providerId="ADAL" clId="{9F46262F-DB64-45F2-9739-0D2609C115E0}" dt="2025-10-30T13:11:14.203" v="320" actId="478"/>
          <ac:picMkLst>
            <pc:docMk/>
            <pc:sldMk cId="3339053591" sldId="1280"/>
            <ac:picMk id="4" creationId="{F375BC6A-7678-2B6C-F9E6-A152BC26C623}"/>
          </ac:picMkLst>
        </pc:picChg>
        <pc:picChg chg="add mod">
          <ac:chgData name="Nicolai Winther-Nielsen" userId="2e5076fe-b5c1-4f2c-9996-a87d8d4c7ec6" providerId="ADAL" clId="{9F46262F-DB64-45F2-9739-0D2609C115E0}" dt="2025-10-30T13:11:48.638" v="322"/>
          <ac:picMkLst>
            <pc:docMk/>
            <pc:sldMk cId="3339053591" sldId="1280"/>
            <ac:picMk id="5" creationId="{8BE0464C-988D-5A47-EB1E-392C3BE789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C1210-B34E-4105-9998-FEA0788BCF47}" type="datetimeFigureOut">
              <a:rPr lang="da-DK" smtClean="0"/>
              <a:t>30-10-2025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FDD4B-A660-4B67-9C42-860748A80FA1}" type="slidenum">
              <a:rPr lang="da-DK" smtClean="0"/>
              <a:t>‹nr.›</a:t>
            </a:fld>
            <a:endParaRPr lang="da-DK"/>
          </a:p>
        </p:txBody>
      </p:sp>
    </p:spTree>
    <p:extLst>
      <p:ext uri="{BB962C8B-B14F-4D97-AF65-F5344CB8AC3E}">
        <p14:creationId xmlns:p14="http://schemas.microsoft.com/office/powerpoint/2010/main" val="47371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77FDD4B-A660-4B67-9C42-860748A80FA1}" type="slidenum">
              <a:rPr lang="da-DK" smtClean="0"/>
              <a:t>1</a:t>
            </a:fld>
            <a:endParaRPr lang="da-DK"/>
          </a:p>
        </p:txBody>
      </p:sp>
    </p:spTree>
    <p:extLst>
      <p:ext uri="{BB962C8B-B14F-4D97-AF65-F5344CB8AC3E}">
        <p14:creationId xmlns:p14="http://schemas.microsoft.com/office/powerpoint/2010/main" val="208997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77FDD4B-A660-4B67-9C42-860748A80FA1}" type="slidenum">
              <a:rPr lang="da-DK" smtClean="0"/>
              <a:t>24</a:t>
            </a:fld>
            <a:endParaRPr lang="da-DK"/>
          </a:p>
        </p:txBody>
      </p:sp>
    </p:spTree>
    <p:extLst>
      <p:ext uri="{BB962C8B-B14F-4D97-AF65-F5344CB8AC3E}">
        <p14:creationId xmlns:p14="http://schemas.microsoft.com/office/powerpoint/2010/main" val="208997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4B36-4E9E-9245-F2C3-97B024D3C944}"/>
            </a:ext>
          </a:extLst>
        </p:cNvPr>
        <p:cNvGrpSpPr/>
        <p:nvPr/>
      </p:nvGrpSpPr>
      <p:grpSpPr>
        <a:xfrm>
          <a:off x="0" y="0"/>
          <a:ext cx="0" cy="0"/>
          <a:chOff x="0" y="0"/>
          <a:chExt cx="0" cy="0"/>
        </a:xfrm>
      </p:grpSpPr>
      <p:sp>
        <p:nvSpPr>
          <p:cNvPr id="16386" name="Rectangle 7">
            <a:extLst>
              <a:ext uri="{FF2B5EF4-FFF2-40B4-BE49-F238E27FC236}">
                <a16:creationId xmlns:a16="http://schemas.microsoft.com/office/drawing/2014/main" id="{55821599-649A-E7B2-8C26-7972B902E582}"/>
              </a:ext>
            </a:extLst>
          </p:cNvPr>
          <p:cNvSpPr>
            <a:spLocks noGrp="1" noChangeArrowheads="1"/>
          </p:cNvSpPr>
          <p:nvPr>
            <p:ph type="sldNum" sz="quarter" idx="5"/>
          </p:nvPr>
        </p:nvSpPr>
        <p:spPr>
          <a:noFill/>
        </p:spPr>
        <p:txBody>
          <a:bodyPr/>
          <a:lstStyle/>
          <a:p>
            <a:fld id="{7E969213-C08D-4502-9983-498087D829C7}" type="slidenum">
              <a:rPr lang="da-DK" smtClean="0"/>
              <a:pPr/>
              <a:t>28</a:t>
            </a:fld>
            <a:endParaRPr lang="da-DK"/>
          </a:p>
        </p:txBody>
      </p:sp>
      <p:sp>
        <p:nvSpPr>
          <p:cNvPr id="16387" name="Rectangle 2">
            <a:extLst>
              <a:ext uri="{FF2B5EF4-FFF2-40B4-BE49-F238E27FC236}">
                <a16:creationId xmlns:a16="http://schemas.microsoft.com/office/drawing/2014/main" id="{04673AA9-CE86-F805-E7D8-D0B43E93F528}"/>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92B94159-F666-955F-CC3D-27C23D17FA4D}"/>
              </a:ext>
            </a:extLst>
          </p:cNvPr>
          <p:cNvSpPr>
            <a:spLocks noGrp="1" noChangeArrowheads="1"/>
          </p:cNvSpPr>
          <p:nvPr>
            <p:ph type="body" idx="1"/>
          </p:nvPr>
        </p:nvSpPr>
        <p:spPr>
          <a:noFill/>
          <a:ln/>
        </p:spPr>
        <p:txBody>
          <a:bodyPr/>
          <a:lstStyle/>
          <a:p>
            <a:endParaRPr lang="da-DK"/>
          </a:p>
        </p:txBody>
      </p:sp>
    </p:spTree>
    <p:extLst>
      <p:ext uri="{BB962C8B-B14F-4D97-AF65-F5344CB8AC3E}">
        <p14:creationId xmlns:p14="http://schemas.microsoft.com/office/powerpoint/2010/main" val="417923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titeltypografi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BB3BA3AF-2D97-461A-AFDB-DBA40B715B5D}" type="slidenum">
              <a:rPr lang="da-DK"/>
              <a:pPr>
                <a:defRPr/>
              </a:pPr>
              <a:t>‹nr.›</a:t>
            </a:fld>
            <a:endParaRPr lang="da-DK"/>
          </a:p>
        </p:txBody>
      </p:sp>
    </p:spTree>
    <p:extLst>
      <p:ext uri="{BB962C8B-B14F-4D97-AF65-F5344CB8AC3E}">
        <p14:creationId xmlns:p14="http://schemas.microsoft.com/office/powerpoint/2010/main" val="10591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520F7882-E872-4BBA-93C1-757BA7F04179}" type="slidenum">
              <a:rPr lang="da-DK"/>
              <a:pPr>
                <a:defRPr/>
              </a:pPr>
              <a:t>‹nr.›</a:t>
            </a:fld>
            <a:endParaRPr lang="da-DK"/>
          </a:p>
        </p:txBody>
      </p:sp>
    </p:spTree>
    <p:extLst>
      <p:ext uri="{BB962C8B-B14F-4D97-AF65-F5344CB8AC3E}">
        <p14:creationId xmlns:p14="http://schemas.microsoft.com/office/powerpoint/2010/main" val="22658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F331EEAD-5A7D-4E8E-9F40-2ADA823DF6A1}" type="slidenum">
              <a:rPr lang="da-DK"/>
              <a:pPr>
                <a:defRPr/>
              </a:pPr>
              <a:t>‹nr.›</a:t>
            </a:fld>
            <a:endParaRPr lang="da-DK"/>
          </a:p>
        </p:txBody>
      </p:sp>
    </p:spTree>
    <p:extLst>
      <p:ext uri="{BB962C8B-B14F-4D97-AF65-F5344CB8AC3E}">
        <p14:creationId xmlns:p14="http://schemas.microsoft.com/office/powerpoint/2010/main" val="1833909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lurry orange and white background&#10;&#10;Description automatically generated">
            <a:extLst>
              <a:ext uri="{FF2B5EF4-FFF2-40B4-BE49-F238E27FC236}">
                <a16:creationId xmlns:a16="http://schemas.microsoft.com/office/drawing/2014/main" id="{8A52E71E-BDD7-D17F-6CE3-D42B380FD312}"/>
              </a:ext>
            </a:extLst>
          </p:cNvPr>
          <p:cNvPicPr>
            <a:picLocks noChangeAspect="1"/>
          </p:cNvPicPr>
          <p:nvPr userDrawn="1"/>
        </p:nvPicPr>
        <p:blipFill rotWithShape="1">
          <a:blip r:embed="rId2"/>
          <a:srcRect r="25693"/>
          <a:stretch/>
        </p:blipFill>
        <p:spPr>
          <a:xfrm rot="16200000">
            <a:off x="-531716" y="230285"/>
            <a:ext cx="6886301" cy="6369132"/>
          </a:xfrm>
          <a:prstGeom prst="rect">
            <a:avLst/>
          </a:prstGeom>
        </p:spPr>
      </p:pic>
      <p:pic>
        <p:nvPicPr>
          <p:cNvPr id="9" name="Picture 8" descr="A logo on a black background&#10;&#10;Description automatically generated">
            <a:extLst>
              <a:ext uri="{FF2B5EF4-FFF2-40B4-BE49-F238E27FC236}">
                <a16:creationId xmlns:a16="http://schemas.microsoft.com/office/drawing/2014/main" id="{5844398E-29AE-FC3A-1BAA-7A056B7FAA10}"/>
              </a:ext>
            </a:extLst>
          </p:cNvPr>
          <p:cNvPicPr>
            <a:picLocks noChangeAspect="1"/>
          </p:cNvPicPr>
          <p:nvPr userDrawn="1"/>
        </p:nvPicPr>
        <p:blipFill>
          <a:blip r:embed="rId3"/>
          <a:stretch>
            <a:fillRect/>
          </a:stretch>
        </p:blipFill>
        <p:spPr>
          <a:xfrm>
            <a:off x="-142501" y="2"/>
            <a:ext cx="2971801" cy="2971801"/>
          </a:xfrm>
          <a:prstGeom prst="rect">
            <a:avLst/>
          </a:prstGeom>
        </p:spPr>
      </p:pic>
      <p:sp>
        <p:nvSpPr>
          <p:cNvPr id="2" name="Title 1">
            <a:extLst>
              <a:ext uri="{FF2B5EF4-FFF2-40B4-BE49-F238E27FC236}">
                <a16:creationId xmlns:a16="http://schemas.microsoft.com/office/drawing/2014/main" id="{6F2027AB-2778-0456-FD49-36B893C0C2A3}"/>
              </a:ext>
            </a:extLst>
          </p:cNvPr>
          <p:cNvSpPr>
            <a:spLocks noGrp="1"/>
          </p:cNvSpPr>
          <p:nvPr>
            <p:ph type="ctrTitle" hasCustomPrompt="1"/>
          </p:nvPr>
        </p:nvSpPr>
        <p:spPr>
          <a:xfrm>
            <a:off x="320634" y="2847702"/>
            <a:ext cx="5308271" cy="1685253"/>
          </a:xfrm>
        </p:spPr>
        <p:txBody>
          <a:bodyPr anchor="b">
            <a:normAutofit/>
          </a:bodyPr>
          <a:lstStyle>
            <a:lvl1pPr algn="l">
              <a:defRPr sz="3000" b="0" i="0">
                <a:latin typeface="Libre Caslon Text" pitchFamily="2" charset="77"/>
              </a:defRPr>
            </a:lvl1pPr>
          </a:lstStyle>
          <a:p>
            <a:r>
              <a:rPr lang="en-GB" dirty="0"/>
              <a:t>Click to edit </a:t>
            </a:r>
            <a:br>
              <a:rPr lang="en-GB" dirty="0"/>
            </a:br>
            <a:r>
              <a:rPr lang="en-GB" dirty="0"/>
              <a:t>Master title style</a:t>
            </a:r>
            <a:endParaRPr lang="da-DK" dirty="0"/>
          </a:p>
        </p:txBody>
      </p:sp>
      <p:sp>
        <p:nvSpPr>
          <p:cNvPr id="3" name="Subtitle 2">
            <a:extLst>
              <a:ext uri="{FF2B5EF4-FFF2-40B4-BE49-F238E27FC236}">
                <a16:creationId xmlns:a16="http://schemas.microsoft.com/office/drawing/2014/main" id="{969E01F8-6A82-5AC6-7AD0-2162312C730C}"/>
              </a:ext>
            </a:extLst>
          </p:cNvPr>
          <p:cNvSpPr>
            <a:spLocks noGrp="1"/>
          </p:cNvSpPr>
          <p:nvPr>
            <p:ph type="subTitle" idx="1" hasCustomPrompt="1"/>
          </p:nvPr>
        </p:nvSpPr>
        <p:spPr>
          <a:xfrm>
            <a:off x="330530" y="4762741"/>
            <a:ext cx="5308271" cy="1016194"/>
          </a:xfrm>
        </p:spPr>
        <p:txBody>
          <a:bodyPr/>
          <a:lstStyle>
            <a:lvl1pPr marL="0" indent="0" algn="l">
              <a:buNone/>
              <a:defRPr sz="1800" b="0" i="0">
                <a:latin typeface="Asap Condensed Ligh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da-DK" dirty="0"/>
          </a:p>
        </p:txBody>
      </p:sp>
      <p:sp>
        <p:nvSpPr>
          <p:cNvPr id="4" name="Date Placeholder 3">
            <a:extLst>
              <a:ext uri="{FF2B5EF4-FFF2-40B4-BE49-F238E27FC236}">
                <a16:creationId xmlns:a16="http://schemas.microsoft.com/office/drawing/2014/main" id="{7D040DA5-6203-CCA7-0290-45EEA5B4A65A}"/>
              </a:ext>
            </a:extLst>
          </p:cNvPr>
          <p:cNvSpPr>
            <a:spLocks noGrp="1"/>
          </p:cNvSpPr>
          <p:nvPr>
            <p:ph type="dt" sz="half" idx="10"/>
          </p:nvPr>
        </p:nvSpPr>
        <p:spPr>
          <a:xfrm>
            <a:off x="330531" y="6085506"/>
            <a:ext cx="2743200" cy="365125"/>
          </a:xfrm>
        </p:spPr>
        <p:txBody>
          <a:bodyPr/>
          <a:lstStyle>
            <a:lvl1pPr>
              <a:defRPr b="0" i="0">
                <a:solidFill>
                  <a:schemeClr val="bg1"/>
                </a:solidFill>
                <a:latin typeface="Asap Condensed Light" pitchFamily="2" charset="77"/>
              </a:defRPr>
            </a:lvl1pPr>
          </a:lstStyle>
          <a:p>
            <a:fld id="{8B7D307D-232A-6045-8328-34DE961B9492}" type="datetimeFigureOut">
              <a:rPr lang="da-DK" smtClean="0"/>
              <a:pPr/>
              <a:t>30-10-2025</a:t>
            </a:fld>
            <a:endParaRPr lang="da-DK" dirty="0"/>
          </a:p>
        </p:txBody>
      </p:sp>
      <p:cxnSp>
        <p:nvCxnSpPr>
          <p:cNvPr id="11" name="Straight Connector 10">
            <a:extLst>
              <a:ext uri="{FF2B5EF4-FFF2-40B4-BE49-F238E27FC236}">
                <a16:creationId xmlns:a16="http://schemas.microsoft.com/office/drawing/2014/main" id="{671266EA-3DA1-BF26-5AB8-AD4E0622A8AE}"/>
              </a:ext>
            </a:extLst>
          </p:cNvPr>
          <p:cNvCxnSpPr>
            <a:cxnSpLocks/>
          </p:cNvCxnSpPr>
          <p:nvPr userDrawn="1"/>
        </p:nvCxnSpPr>
        <p:spPr>
          <a:xfrm>
            <a:off x="312717" y="4615485"/>
            <a:ext cx="5316187" cy="0"/>
          </a:xfrm>
          <a:prstGeom prst="line">
            <a:avLst/>
          </a:prstGeom>
          <a:ln w="19050"/>
        </p:spPr>
        <p:style>
          <a:lnRef idx="2">
            <a:schemeClr val="dk1"/>
          </a:lnRef>
          <a:fillRef idx="0">
            <a:schemeClr val="dk1"/>
          </a:fillRef>
          <a:effectRef idx="1">
            <a:schemeClr val="dk1"/>
          </a:effectRef>
          <a:fontRef idx="minor">
            <a:schemeClr val="tx1"/>
          </a:fontRef>
        </p:style>
      </p:cxnSp>
      <p:sp>
        <p:nvSpPr>
          <p:cNvPr id="12" name="Picture Placeholder 11">
            <a:extLst>
              <a:ext uri="{FF2B5EF4-FFF2-40B4-BE49-F238E27FC236}">
                <a16:creationId xmlns:a16="http://schemas.microsoft.com/office/drawing/2014/main" id="{FDFA5368-711A-EF70-E38D-C99A16FB441F}"/>
              </a:ext>
            </a:extLst>
          </p:cNvPr>
          <p:cNvSpPr>
            <a:spLocks noGrp="1"/>
          </p:cNvSpPr>
          <p:nvPr>
            <p:ph type="pic" sz="quarter" idx="11" hasCustomPrompt="1"/>
          </p:nvPr>
        </p:nvSpPr>
        <p:spPr>
          <a:xfrm>
            <a:off x="6096000" y="0"/>
            <a:ext cx="6096000" cy="6858000"/>
          </a:xfrm>
        </p:spPr>
        <p:txBody>
          <a:bodyPr anchor="ctr"/>
          <a:lstStyle>
            <a:lvl1pPr marL="0" indent="0" algn="ctr">
              <a:buNone/>
              <a:defRPr/>
            </a:lvl1pPr>
          </a:lstStyle>
          <a:p>
            <a:r>
              <a:rPr lang="da-DK" dirty="0" err="1"/>
              <a:t>Insert</a:t>
            </a:r>
            <a:r>
              <a:rPr lang="da-DK" dirty="0"/>
              <a:t> </a:t>
            </a:r>
            <a:r>
              <a:rPr lang="da-DK" dirty="0" err="1"/>
              <a:t>picture</a:t>
            </a:r>
            <a:endParaRPr lang="da-DK" dirty="0"/>
          </a:p>
        </p:txBody>
      </p:sp>
    </p:spTree>
    <p:extLst>
      <p:ext uri="{BB962C8B-B14F-4D97-AF65-F5344CB8AC3E}">
        <p14:creationId xmlns:p14="http://schemas.microsoft.com/office/powerpoint/2010/main" val="1167970412"/>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600201"/>
            <a:ext cx="5384800" cy="4525963"/>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600200"/>
            <a:ext cx="5384800" cy="2185988"/>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97600" y="3938589"/>
            <a:ext cx="5384800" cy="2187575"/>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13"/>
          <p:cNvSpPr>
            <a:spLocks noGrp="1"/>
          </p:cNvSpPr>
          <p:nvPr>
            <p:ph type="dt" sz="half" idx="10"/>
          </p:nvPr>
        </p:nvSpPr>
        <p:spPr/>
        <p:txBody>
          <a:bodyPr/>
          <a:lstStyle>
            <a:lvl1pPr>
              <a:defRPr/>
            </a:lvl1pPr>
          </a:lstStyle>
          <a:p>
            <a:pPr>
              <a:defRPr/>
            </a:pPr>
            <a:endParaRPr lang="da-DK"/>
          </a:p>
        </p:txBody>
      </p:sp>
      <p:sp>
        <p:nvSpPr>
          <p:cNvPr id="7" name="Pladsholder til sidefod 2"/>
          <p:cNvSpPr>
            <a:spLocks noGrp="1"/>
          </p:cNvSpPr>
          <p:nvPr>
            <p:ph type="ftr" sz="quarter" idx="11"/>
          </p:nvPr>
        </p:nvSpPr>
        <p:spPr/>
        <p:txBody>
          <a:bodyPr/>
          <a:lstStyle>
            <a:lvl1pPr>
              <a:defRPr/>
            </a:lvl1pPr>
          </a:lstStyle>
          <a:p>
            <a:pPr>
              <a:defRPr/>
            </a:pPr>
            <a:endParaRPr lang="da-DK"/>
          </a:p>
        </p:txBody>
      </p:sp>
      <p:sp>
        <p:nvSpPr>
          <p:cNvPr id="8" name="Pladsholder til diasnummer 22"/>
          <p:cNvSpPr>
            <a:spLocks noGrp="1"/>
          </p:cNvSpPr>
          <p:nvPr>
            <p:ph type="sldNum" sz="quarter" idx="12"/>
          </p:nvPr>
        </p:nvSpPr>
        <p:spPr/>
        <p:txBody>
          <a:bodyPr/>
          <a:lstStyle>
            <a:lvl1pPr>
              <a:defRPr/>
            </a:lvl1pPr>
          </a:lstStyle>
          <a:p>
            <a:pPr>
              <a:defRPr/>
            </a:pPr>
            <a:fld id="{AB9CD08B-7E5A-4B3B-BDA0-06445D610D0A}" type="slidenum">
              <a:rPr lang="da-DK"/>
              <a:pPr>
                <a:defRPr/>
              </a:pPr>
              <a:t>‹nr.›</a:t>
            </a:fld>
            <a:endParaRPr lang="da-DK"/>
          </a:p>
        </p:txBody>
      </p:sp>
    </p:spTree>
    <p:extLst>
      <p:ext uri="{BB962C8B-B14F-4D97-AF65-F5344CB8AC3E}">
        <p14:creationId xmlns:p14="http://schemas.microsoft.com/office/powerpoint/2010/main" val="250611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83DE078C-6663-49C4-9825-F8C5C178FFC7}" type="slidenum">
              <a:rPr lang="da-DK"/>
              <a:pPr>
                <a:defRPr/>
              </a:pPr>
              <a:t>‹nr.›</a:t>
            </a:fld>
            <a:endParaRPr lang="da-DK"/>
          </a:p>
        </p:txBody>
      </p:sp>
    </p:spTree>
    <p:extLst>
      <p:ext uri="{BB962C8B-B14F-4D97-AF65-F5344CB8AC3E}">
        <p14:creationId xmlns:p14="http://schemas.microsoft.com/office/powerpoint/2010/main" val="2084727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27116410-2B9A-4FAC-BBA0-0304B3861B94}" type="slidenum">
              <a:rPr lang="da-DK"/>
              <a:pPr>
                <a:defRPr/>
              </a:pPr>
              <a:t>‹nr.›</a:t>
            </a:fld>
            <a:endParaRPr lang="da-DK"/>
          </a:p>
        </p:txBody>
      </p:sp>
    </p:spTree>
    <p:extLst>
      <p:ext uri="{BB962C8B-B14F-4D97-AF65-F5344CB8AC3E}">
        <p14:creationId xmlns:p14="http://schemas.microsoft.com/office/powerpoint/2010/main" val="280885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D03F9764-6EAB-45AA-B47E-0C1FCE4BCFDC}" type="slidenum">
              <a:rPr lang="da-DK"/>
              <a:pPr>
                <a:defRPr/>
              </a:pPr>
              <a:t>‹nr.›</a:t>
            </a:fld>
            <a:endParaRPr lang="da-DK"/>
          </a:p>
        </p:txBody>
      </p:sp>
    </p:spTree>
    <p:extLst>
      <p:ext uri="{BB962C8B-B14F-4D97-AF65-F5344CB8AC3E}">
        <p14:creationId xmlns:p14="http://schemas.microsoft.com/office/powerpoint/2010/main" val="347987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76F95EAD-AE98-41C3-A089-4DA42945CC67}" type="slidenum">
              <a:rPr lang="da-DK"/>
              <a:pPr>
                <a:defRPr/>
              </a:pPr>
              <a:t>‹nr.›</a:t>
            </a:fld>
            <a:endParaRPr lang="da-DK"/>
          </a:p>
        </p:txBody>
      </p:sp>
    </p:spTree>
    <p:extLst>
      <p:ext uri="{BB962C8B-B14F-4D97-AF65-F5344CB8AC3E}">
        <p14:creationId xmlns:p14="http://schemas.microsoft.com/office/powerpoint/2010/main" val="640966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5C014D82-C58A-4373-861E-7004FDFC8C28}" type="slidenum">
              <a:rPr lang="da-DK"/>
              <a:pPr>
                <a:defRPr/>
              </a:pPr>
              <a:t>‹nr.›</a:t>
            </a:fld>
            <a:endParaRPr lang="da-DK"/>
          </a:p>
        </p:txBody>
      </p:sp>
    </p:spTree>
    <p:extLst>
      <p:ext uri="{BB962C8B-B14F-4D97-AF65-F5344CB8AC3E}">
        <p14:creationId xmlns:p14="http://schemas.microsoft.com/office/powerpoint/2010/main" val="385228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C1C5D26C-AD40-48BF-9127-FBC46BDF24E2}" type="slidenum">
              <a:rPr lang="da-DK"/>
              <a:pPr>
                <a:defRPr/>
              </a:pPr>
              <a:t>‹nr.›</a:t>
            </a:fld>
            <a:endParaRPr lang="da-DK"/>
          </a:p>
        </p:txBody>
      </p:sp>
    </p:spTree>
    <p:extLst>
      <p:ext uri="{BB962C8B-B14F-4D97-AF65-F5344CB8AC3E}">
        <p14:creationId xmlns:p14="http://schemas.microsoft.com/office/powerpoint/2010/main" val="384483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F5F2055A-6AFF-41B6-A411-7426FA98D59F}" type="slidenum">
              <a:rPr lang="da-DK"/>
              <a:pPr>
                <a:defRPr/>
              </a:pPr>
              <a:t>‹nr.›</a:t>
            </a:fld>
            <a:endParaRPr lang="da-DK"/>
          </a:p>
        </p:txBody>
      </p:sp>
    </p:spTree>
    <p:extLst>
      <p:ext uri="{BB962C8B-B14F-4D97-AF65-F5344CB8AC3E}">
        <p14:creationId xmlns:p14="http://schemas.microsoft.com/office/powerpoint/2010/main" val="206342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227CF1CB-6CE5-4808-BE3D-64EDDE124153}" type="slidenum">
              <a:rPr lang="da-DK"/>
              <a:pPr>
                <a:defRPr/>
              </a:pPr>
              <a:t>‹nr.›</a:t>
            </a:fld>
            <a:endParaRPr lang="da-DK"/>
          </a:p>
        </p:txBody>
      </p:sp>
    </p:spTree>
    <p:extLst>
      <p:ext uri="{BB962C8B-B14F-4D97-AF65-F5344CB8AC3E}">
        <p14:creationId xmlns:p14="http://schemas.microsoft.com/office/powerpoint/2010/main" val="420470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da-DK"/>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da-DK"/>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1CC98A6-0EE6-41BD-9C55-26457E63034F}"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www.resilience-ri.eu/training-programm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onlineprofessor.org/thewell/"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romissio.dk/foelg-med/nyheder/hebraeisk-paa-seminariet/" TargetMode="Externa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9.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hyperlink" Target="http://www.resilience-ri.eu/training-program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A0D6D-7E63-A339-90B5-2D72DA84FE68}"/>
              </a:ext>
            </a:extLst>
          </p:cNvPr>
          <p:cNvSpPr>
            <a:spLocks noGrp="1"/>
          </p:cNvSpPr>
          <p:nvPr>
            <p:ph type="ctrTitle"/>
          </p:nvPr>
        </p:nvSpPr>
        <p:spPr/>
        <p:txBody>
          <a:bodyPr/>
          <a:lstStyle/>
          <a:p>
            <a:endParaRPr lang="da-DK" dirty="0"/>
          </a:p>
        </p:txBody>
      </p:sp>
      <p:sp>
        <p:nvSpPr>
          <p:cNvPr id="3" name="Undertitel 2">
            <a:extLst>
              <a:ext uri="{FF2B5EF4-FFF2-40B4-BE49-F238E27FC236}">
                <a16:creationId xmlns:a16="http://schemas.microsoft.com/office/drawing/2014/main" id="{25516579-D267-82C6-7ADD-D11A35745C6F}"/>
              </a:ext>
            </a:extLst>
          </p:cNvPr>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9B7F4120-65EA-22AF-2585-9CC90AEE3CA1}"/>
              </a:ext>
            </a:extLst>
          </p:cNvPr>
          <p:cNvPicPr>
            <a:picLocks noChangeAspect="1"/>
          </p:cNvPicPr>
          <p:nvPr/>
        </p:nvPicPr>
        <p:blipFill>
          <a:blip r:embed="rId3"/>
          <a:srcRect l="44094" t="34251" r="4063" b="18947"/>
          <a:stretch/>
        </p:blipFill>
        <p:spPr>
          <a:xfrm>
            <a:off x="-28917" y="0"/>
            <a:ext cx="12220917" cy="6858000"/>
          </a:xfrm>
          <a:prstGeom prst="rect">
            <a:avLst/>
          </a:prstGeom>
        </p:spPr>
      </p:pic>
      <p:sp>
        <p:nvSpPr>
          <p:cNvPr id="6" name="Title 1">
            <a:extLst>
              <a:ext uri="{FF2B5EF4-FFF2-40B4-BE49-F238E27FC236}">
                <a16:creationId xmlns:a16="http://schemas.microsoft.com/office/drawing/2014/main" id="{62E2812E-1087-8EA4-1D80-9C0F7BBD42E3}"/>
              </a:ext>
            </a:extLst>
          </p:cNvPr>
          <p:cNvSpPr txBox="1">
            <a:spLocks/>
          </p:cNvSpPr>
          <p:nvPr/>
        </p:nvSpPr>
        <p:spPr bwMode="auto">
          <a:xfrm>
            <a:off x="2234208" y="2757801"/>
            <a:ext cx="8028384" cy="175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defRPr/>
            </a:pPr>
            <a:r>
              <a:rPr lang="en-US" dirty="0">
                <a:latin typeface="Libre Caslon Text" panose="00000500000000000000" pitchFamily="2" charset="0"/>
              </a:rPr>
              <a:t>Persuasive Technology for Bible Translators</a:t>
            </a:r>
            <a:endParaRPr lang="en-US" sz="4800" kern="0" dirty="0">
              <a:latin typeface="Libre Caslon Text" panose="00000500000000000000" pitchFamily="2" charset="0"/>
            </a:endParaRPr>
          </a:p>
        </p:txBody>
      </p:sp>
      <p:sp>
        <p:nvSpPr>
          <p:cNvPr id="7" name="Subtitle 2">
            <a:extLst>
              <a:ext uri="{FF2B5EF4-FFF2-40B4-BE49-F238E27FC236}">
                <a16:creationId xmlns:a16="http://schemas.microsoft.com/office/drawing/2014/main" id="{C79DE093-D321-1FB2-CAE9-5064D8C70FEC}"/>
              </a:ext>
            </a:extLst>
          </p:cNvPr>
          <p:cNvSpPr txBox="1">
            <a:spLocks/>
          </p:cNvSpPr>
          <p:nvPr/>
        </p:nvSpPr>
        <p:spPr bwMode="auto">
          <a:xfrm>
            <a:off x="1828943" y="4323263"/>
            <a:ext cx="903719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ts val="3800"/>
              </a:lnSpc>
            </a:pPr>
            <a:r>
              <a:rPr lang="en-US" sz="2800" dirty="0" err="1">
                <a:latin typeface="Libre Caslon Text" panose="00000500000000000000" pitchFamily="2" charset="0"/>
              </a:rPr>
              <a:t>TheWell</a:t>
            </a:r>
            <a:r>
              <a:rPr lang="en-US" sz="2800" dirty="0">
                <a:latin typeface="Libre Caslon Text" panose="00000500000000000000" pitchFamily="2" charset="0"/>
              </a:rPr>
              <a:t> with </a:t>
            </a:r>
            <a:r>
              <a:rPr lang="en-US" sz="2800" dirty="0" err="1">
                <a:latin typeface="Libre Caslon Text" panose="00000500000000000000" pitchFamily="2" charset="0"/>
              </a:rPr>
              <a:t>BibleOL</a:t>
            </a:r>
            <a:endParaRPr lang="da-DK" sz="2800" dirty="0">
              <a:latin typeface="Libre Caslon Text" panose="00000500000000000000" pitchFamily="2" charset="0"/>
            </a:endParaRPr>
          </a:p>
          <a:p>
            <a:pPr>
              <a:lnSpc>
                <a:spcPts val="3800"/>
              </a:lnSpc>
            </a:pPr>
            <a:endParaRPr lang="en-US" sz="2800" kern="0" dirty="0">
              <a:latin typeface="Libre Caslon Text" panose="00000500000000000000" pitchFamily="2" charset="0"/>
            </a:endParaRPr>
          </a:p>
        </p:txBody>
      </p:sp>
      <p:pic>
        <p:nvPicPr>
          <p:cNvPr id="8" name="Billede 7">
            <a:extLst>
              <a:ext uri="{FF2B5EF4-FFF2-40B4-BE49-F238E27FC236}">
                <a16:creationId xmlns:a16="http://schemas.microsoft.com/office/drawing/2014/main" id="{B7F9D467-B5D6-D48E-78E7-D4F4BBF9A2A0}"/>
              </a:ext>
            </a:extLst>
          </p:cNvPr>
          <p:cNvPicPr>
            <a:picLocks noChangeAspect="1"/>
          </p:cNvPicPr>
          <p:nvPr/>
        </p:nvPicPr>
        <p:blipFill>
          <a:blip r:embed="rId4"/>
          <a:srcRect l="11111" t="23750" r="-1186" b="27551"/>
          <a:stretch>
            <a:fillRect/>
          </a:stretch>
        </p:blipFill>
        <p:spPr>
          <a:xfrm>
            <a:off x="3644194" y="5110764"/>
            <a:ext cx="5256584" cy="1752600"/>
          </a:xfrm>
          <a:prstGeom prst="rect">
            <a:avLst/>
          </a:prstGeom>
        </p:spPr>
      </p:pic>
    </p:spTree>
    <p:extLst>
      <p:ext uri="{BB962C8B-B14F-4D97-AF65-F5344CB8AC3E}">
        <p14:creationId xmlns:p14="http://schemas.microsoft.com/office/powerpoint/2010/main" val="594854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521A209-D667-F630-28C9-F4D6DD936078}"/>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F6152854-E1F8-9132-070C-EE7FDCAF9B00}"/>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D6B25BE8-681D-8ECD-3CA8-ABBA686250F3}"/>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PERSUADE (2025) </a:t>
            </a:r>
            <a:r>
              <a:rPr lang="en-US" sz="4800" kern="0" noProof="0" dirty="0">
                <a:latin typeface="Libre Caslon Display" panose="00000500000000000000" pitchFamily="2" charset="0"/>
              </a:rPr>
              <a:t> </a:t>
            </a:r>
          </a:p>
        </p:txBody>
      </p:sp>
      <p:pic>
        <p:nvPicPr>
          <p:cNvPr id="3" name="Billede 2" descr="Et billede, der indeholder tekst, skærmbillede, software, computer&#10;&#10;AI-genereret indhold kan være ukorrekt.">
            <a:extLst>
              <a:ext uri="{FF2B5EF4-FFF2-40B4-BE49-F238E27FC236}">
                <a16:creationId xmlns:a16="http://schemas.microsoft.com/office/drawing/2014/main" id="{DEE2D8D9-F4A3-5DFB-5443-16D4AC480CB6}"/>
              </a:ext>
            </a:extLst>
          </p:cNvPr>
          <p:cNvPicPr>
            <a:picLocks noChangeAspect="1"/>
          </p:cNvPicPr>
          <p:nvPr/>
        </p:nvPicPr>
        <p:blipFill rotWithShape="1">
          <a:blip r:embed="rId3"/>
          <a:srcRect l="21562" t="7853" r="25510" b="7875"/>
          <a:stretch>
            <a:fillRect/>
          </a:stretch>
        </p:blipFill>
        <p:spPr bwMode="auto">
          <a:xfrm>
            <a:off x="3788031" y="2207875"/>
            <a:ext cx="4104456" cy="4084445"/>
          </a:xfrm>
          <a:prstGeom prst="rect">
            <a:avLst/>
          </a:prstGeom>
          <a:ln>
            <a:noFill/>
          </a:ln>
          <a:extLst>
            <a:ext uri="{53640926-AAD7-44D8-BBD7-CCE9431645EC}">
              <a14:shadowObscured xmlns:a14="http://schemas.microsoft.com/office/drawing/2010/main"/>
            </a:ext>
          </a:extLst>
        </p:spPr>
      </p:pic>
      <p:pic>
        <p:nvPicPr>
          <p:cNvPr id="6" name="Billede 5" descr="Et billede, der indeholder tekst, skærmbillede, software, computer&#10;&#10;AI-genereret indhold kan være ukorrekt.">
            <a:extLst>
              <a:ext uri="{FF2B5EF4-FFF2-40B4-BE49-F238E27FC236}">
                <a16:creationId xmlns:a16="http://schemas.microsoft.com/office/drawing/2014/main" id="{E40A6109-C682-EE5E-8FAF-64F57279CB27}"/>
              </a:ext>
            </a:extLst>
          </p:cNvPr>
          <p:cNvPicPr>
            <a:picLocks noChangeAspect="1"/>
          </p:cNvPicPr>
          <p:nvPr/>
        </p:nvPicPr>
        <p:blipFill rotWithShape="1">
          <a:blip r:embed="rId3"/>
          <a:srcRect l="21562" t="7853" r="25510" b="45544"/>
          <a:stretch>
            <a:fillRect/>
          </a:stretch>
        </p:blipFill>
        <p:spPr bwMode="auto">
          <a:xfrm>
            <a:off x="1375763" y="1870026"/>
            <a:ext cx="8928992" cy="4913729"/>
          </a:xfrm>
          <a:prstGeom prst="rect">
            <a:avLst/>
          </a:prstGeom>
          <a:ln>
            <a:noFill/>
          </a:ln>
          <a:extLst>
            <a:ext uri="{53640926-AAD7-44D8-BBD7-CCE9431645EC}">
              <a14:shadowObscured xmlns:a14="http://schemas.microsoft.com/office/drawing/2010/main"/>
            </a:ext>
          </a:extLst>
        </p:spPr>
      </p:pic>
      <p:pic>
        <p:nvPicPr>
          <p:cNvPr id="7" name="Billede 6" descr="Et billede, der indeholder tekst, skærmbillede, software, computer&#10;&#10;AI-genereret indhold kan være ukorrekt.">
            <a:extLst>
              <a:ext uri="{FF2B5EF4-FFF2-40B4-BE49-F238E27FC236}">
                <a16:creationId xmlns:a16="http://schemas.microsoft.com/office/drawing/2014/main" id="{52527A8A-ED73-ED0A-6F6A-3CE900D95F67}"/>
              </a:ext>
            </a:extLst>
          </p:cNvPr>
          <p:cNvPicPr>
            <a:picLocks noChangeAspect="1"/>
          </p:cNvPicPr>
          <p:nvPr/>
        </p:nvPicPr>
        <p:blipFill rotWithShape="1">
          <a:blip r:embed="rId3"/>
          <a:srcRect l="21562" t="54689" r="25510" b="10461"/>
          <a:stretch>
            <a:fillRect/>
          </a:stretch>
        </p:blipFill>
        <p:spPr bwMode="auto">
          <a:xfrm>
            <a:off x="1375762" y="3074044"/>
            <a:ext cx="8928991" cy="36746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3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362124-22A5-FD59-92B6-DEB5989F55A7}"/>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5F344828-A159-4C39-DED3-BF65981C05D7}"/>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5" name="Rectangle 105">
            <a:extLst>
              <a:ext uri="{FF2B5EF4-FFF2-40B4-BE49-F238E27FC236}">
                <a16:creationId xmlns:a16="http://schemas.microsoft.com/office/drawing/2014/main" id="{A734A368-05B3-81F5-6B66-57972D3F6B23}"/>
              </a:ext>
            </a:extLst>
          </p:cNvPr>
          <p:cNvSpPr>
            <a:spLocks noGrp="1" noChangeArrowheads="1"/>
          </p:cNvSpPr>
          <p:nvPr>
            <p:ph sz="half" idx="1"/>
          </p:nvPr>
        </p:nvSpPr>
        <p:spPr>
          <a:xfrm>
            <a:off x="695400" y="2412551"/>
            <a:ext cx="10441160" cy="584401"/>
          </a:xfrm>
        </p:spPr>
        <p:txBody>
          <a:bodyPr/>
          <a:lstStyle/>
          <a:p>
            <a:pPr eaLnBrk="1" hangingPunct="1">
              <a:lnSpc>
                <a:spcPct val="90000"/>
              </a:lnSpc>
            </a:pPr>
            <a:r>
              <a:rPr lang="da-DK" dirty="0" err="1">
                <a:latin typeface="Libre Caslon Text" panose="00000500000000000000" pitchFamily="2" charset="0"/>
              </a:rPr>
              <a:t>Persuasive-ethical</a:t>
            </a:r>
            <a:r>
              <a:rPr lang="da-DK" dirty="0">
                <a:latin typeface="Libre Caslon Text" panose="00000500000000000000" pitchFamily="2" charset="0"/>
              </a:rPr>
              <a:t> vs. </a:t>
            </a:r>
            <a:r>
              <a:rPr lang="da-DK" dirty="0" err="1">
                <a:latin typeface="Libre Caslon Text" panose="00000500000000000000" pitchFamily="2" charset="0"/>
              </a:rPr>
              <a:t>Unpersuasive</a:t>
            </a:r>
            <a:r>
              <a:rPr lang="da-DK" dirty="0">
                <a:latin typeface="Libre Caslon Text" panose="00000500000000000000" pitchFamily="2" charset="0"/>
              </a:rPr>
              <a:t> &lt; &gt; </a:t>
            </a:r>
            <a:r>
              <a:rPr lang="da-DK" dirty="0" err="1">
                <a:latin typeface="Libre Caslon Text" panose="00000500000000000000" pitchFamily="2" charset="0"/>
              </a:rPr>
              <a:t>Unethical</a:t>
            </a:r>
            <a:r>
              <a:rPr lang="da-DK" dirty="0">
                <a:latin typeface="Libre Caslon Text" panose="00000500000000000000" pitchFamily="2" charset="0"/>
              </a:rPr>
              <a:t> </a:t>
            </a:r>
          </a:p>
        </p:txBody>
      </p:sp>
      <p:pic>
        <p:nvPicPr>
          <p:cNvPr id="2" name="Billede 1">
            <a:extLst>
              <a:ext uri="{FF2B5EF4-FFF2-40B4-BE49-F238E27FC236}">
                <a16:creationId xmlns:a16="http://schemas.microsoft.com/office/drawing/2014/main" id="{346DDD7F-CFC8-5C45-838E-4F1E064A3F2F}"/>
              </a:ext>
            </a:extLst>
          </p:cNvPr>
          <p:cNvPicPr>
            <a:picLocks noChangeAspect="1"/>
          </p:cNvPicPr>
          <p:nvPr/>
        </p:nvPicPr>
        <p:blipFill>
          <a:blip r:embed="rId3"/>
          <a:srcRect l="8657" t="32194" r="6032" b="17451"/>
          <a:stretch>
            <a:fillRect/>
          </a:stretch>
        </p:blipFill>
        <p:spPr>
          <a:xfrm>
            <a:off x="-3828" y="1962358"/>
            <a:ext cx="12195826" cy="4499151"/>
          </a:xfrm>
          <a:prstGeom prst="rect">
            <a:avLst/>
          </a:prstGeom>
        </p:spPr>
      </p:pic>
      <p:sp>
        <p:nvSpPr>
          <p:cNvPr id="4" name="Tekstfelt 3">
            <a:extLst>
              <a:ext uri="{FF2B5EF4-FFF2-40B4-BE49-F238E27FC236}">
                <a16:creationId xmlns:a16="http://schemas.microsoft.com/office/drawing/2014/main" id="{216A5968-8FF1-3E5F-CCB6-C5D74BE40E71}"/>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PERSUADE (2025) </a:t>
            </a:r>
            <a:r>
              <a:rPr lang="en-US" sz="4800" kern="0" noProof="0" dirty="0">
                <a:latin typeface="Libre Caslon Display" panose="00000500000000000000" pitchFamily="2" charset="0"/>
              </a:rPr>
              <a:t> </a:t>
            </a:r>
          </a:p>
        </p:txBody>
      </p:sp>
    </p:spTree>
    <p:extLst>
      <p:ext uri="{BB962C8B-B14F-4D97-AF65-F5344CB8AC3E}">
        <p14:creationId xmlns:p14="http://schemas.microsoft.com/office/powerpoint/2010/main" val="7830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23725A-ADCD-B82C-395F-D09826412C5D}"/>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22858D91-37B9-8041-321A-B3A65BE4871E}"/>
              </a:ext>
            </a:extLst>
          </p:cNvPr>
          <p:cNvPicPr>
            <a:picLocks noChangeAspect="1"/>
          </p:cNvPicPr>
          <p:nvPr/>
        </p:nvPicPr>
        <p:blipFill>
          <a:blip r:embed="rId2"/>
          <a:srcRect l="8656" t="32194" r="10330" b="17451"/>
          <a:stretch>
            <a:fillRect/>
          </a:stretch>
        </p:blipFill>
        <p:spPr>
          <a:xfrm>
            <a:off x="6320648" y="1962358"/>
            <a:ext cx="5814320" cy="2258730"/>
          </a:xfrm>
          <a:prstGeom prst="rect">
            <a:avLst/>
          </a:prstGeom>
        </p:spPr>
      </p:pic>
      <p:pic>
        <p:nvPicPr>
          <p:cNvPr id="9" name="Billede 8">
            <a:extLst>
              <a:ext uri="{FF2B5EF4-FFF2-40B4-BE49-F238E27FC236}">
                <a16:creationId xmlns:a16="http://schemas.microsoft.com/office/drawing/2014/main" id="{65142268-CFB9-A903-AE72-DD85336961E3}"/>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E5417B41-4750-117E-4536-6D1A242EFB9F}"/>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dirty="0">
                <a:latin typeface="Libre Caslon Display" panose="00000500000000000000" pitchFamily="2" charset="0"/>
              </a:rPr>
              <a:t>Learner ethics</a:t>
            </a:r>
            <a:endParaRPr lang="en-US" sz="4800" b="1"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5B78CC96-DAF0-7488-4A7A-B93D7C4C1149}"/>
              </a:ext>
            </a:extLst>
          </p:cNvPr>
          <p:cNvSpPr>
            <a:spLocks noGrp="1" noChangeArrowheads="1"/>
          </p:cNvSpPr>
          <p:nvPr>
            <p:ph sz="half" idx="1"/>
          </p:nvPr>
        </p:nvSpPr>
        <p:spPr>
          <a:xfrm>
            <a:off x="695400" y="2412551"/>
            <a:ext cx="6408712" cy="1217659"/>
          </a:xfrm>
        </p:spPr>
        <p:txBody>
          <a:bodyPr/>
          <a:lstStyle/>
          <a:p>
            <a:pPr eaLnBrk="1" hangingPunct="1">
              <a:lnSpc>
                <a:spcPct val="90000"/>
              </a:lnSpc>
            </a:pPr>
            <a:r>
              <a:rPr lang="da-DK" dirty="0" err="1">
                <a:latin typeface="Libre Caslon Text" panose="00000500000000000000" pitchFamily="2" charset="0"/>
              </a:rPr>
              <a:t>Exams</a:t>
            </a:r>
            <a:r>
              <a:rPr lang="da-DK" dirty="0">
                <a:latin typeface="Libre Caslon Text" panose="00000500000000000000" pitchFamily="2" charset="0"/>
              </a:rPr>
              <a:t>, </a:t>
            </a:r>
            <a:r>
              <a:rPr lang="da-DK" dirty="0" err="1">
                <a:latin typeface="Libre Caslon Text" panose="00000500000000000000" pitchFamily="2" charset="0"/>
              </a:rPr>
              <a:t>deceptive</a:t>
            </a:r>
            <a:r>
              <a:rPr lang="da-DK" dirty="0">
                <a:latin typeface="Libre Caslon Text" panose="00000500000000000000" pitchFamily="2" charset="0"/>
              </a:rPr>
              <a:t> marketing</a:t>
            </a:r>
          </a:p>
          <a:p>
            <a:pPr eaLnBrk="1" hangingPunct="1">
              <a:lnSpc>
                <a:spcPct val="90000"/>
              </a:lnSpc>
            </a:pPr>
            <a:r>
              <a:rPr lang="da-DK" dirty="0" err="1">
                <a:latin typeface="Libre Caslon Text" panose="00000500000000000000" pitchFamily="2" charset="0"/>
              </a:rPr>
              <a:t>Engage</a:t>
            </a:r>
            <a:r>
              <a:rPr lang="da-DK" dirty="0">
                <a:latin typeface="Libre Caslon Text" panose="00000500000000000000" pitchFamily="2" charset="0"/>
              </a:rPr>
              <a:t>, true </a:t>
            </a:r>
            <a:r>
              <a:rPr lang="da-DK" dirty="0" err="1">
                <a:latin typeface="Libre Caslon Text" panose="00000500000000000000" pitchFamily="2" charset="0"/>
              </a:rPr>
              <a:t>testimonials</a:t>
            </a:r>
            <a:endParaRPr lang="da-DK" dirty="0">
              <a:latin typeface="Libre Caslon Text" panose="00000500000000000000" pitchFamily="2" charset="0"/>
            </a:endParaRPr>
          </a:p>
          <a:p>
            <a:pPr eaLnBrk="1" hangingPunct="1">
              <a:lnSpc>
                <a:spcPct val="90000"/>
              </a:lnSpc>
            </a:pPr>
            <a:endParaRPr lang="da-DK" dirty="0">
              <a:latin typeface="Libre Caslon Text" panose="00000500000000000000" pitchFamily="2" charset="0"/>
            </a:endParaRPr>
          </a:p>
        </p:txBody>
      </p:sp>
      <p:sp>
        <p:nvSpPr>
          <p:cNvPr id="18" name="Billedforklaring: bøjet streg 17">
            <a:extLst>
              <a:ext uri="{FF2B5EF4-FFF2-40B4-BE49-F238E27FC236}">
                <a16:creationId xmlns:a16="http://schemas.microsoft.com/office/drawing/2014/main" id="{82615955-8955-892C-0DDD-7B36D0DFA4C8}"/>
              </a:ext>
            </a:extLst>
          </p:cNvPr>
          <p:cNvSpPr/>
          <p:nvPr/>
        </p:nvSpPr>
        <p:spPr>
          <a:xfrm>
            <a:off x="10469643" y="2444185"/>
            <a:ext cx="1386997" cy="470134"/>
          </a:xfrm>
          <a:prstGeom prst="borderCallout2">
            <a:avLst>
              <a:gd name="adj1" fmla="val 37246"/>
              <a:gd name="adj2" fmla="val 99938"/>
              <a:gd name="adj3" fmla="val 147674"/>
              <a:gd name="adj4" fmla="val 112875"/>
              <a:gd name="adj5" fmla="val 428903"/>
              <a:gd name="adj6" fmla="val 77528"/>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Billedforklaring: bøjet streg 18">
            <a:extLst>
              <a:ext uri="{FF2B5EF4-FFF2-40B4-BE49-F238E27FC236}">
                <a16:creationId xmlns:a16="http://schemas.microsoft.com/office/drawing/2014/main" id="{C5B98E86-5925-1867-D1F5-715BFD4F9E56}"/>
              </a:ext>
            </a:extLst>
          </p:cNvPr>
          <p:cNvSpPr/>
          <p:nvPr/>
        </p:nvSpPr>
        <p:spPr>
          <a:xfrm>
            <a:off x="7104112" y="2444185"/>
            <a:ext cx="3365531" cy="470134"/>
          </a:xfrm>
          <a:prstGeom prst="borderCallout2">
            <a:avLst>
              <a:gd name="adj1" fmla="val 18750"/>
              <a:gd name="adj2" fmla="val -8333"/>
              <a:gd name="adj3" fmla="val 19316"/>
              <a:gd name="adj4" fmla="val -28767"/>
              <a:gd name="adj5" fmla="val 424442"/>
              <a:gd name="adj6" fmla="val -28599"/>
            </a:avLst>
          </a:prstGeom>
          <a:noFill/>
          <a:ln w="5715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a:extLst>
              <a:ext uri="{FF2B5EF4-FFF2-40B4-BE49-F238E27FC236}">
                <a16:creationId xmlns:a16="http://schemas.microsoft.com/office/drawing/2014/main" id="{D0E555E6-F96A-3320-A05B-BB298BF551D6}"/>
              </a:ext>
            </a:extLst>
          </p:cNvPr>
          <p:cNvPicPr>
            <a:picLocks noChangeAspect="1"/>
          </p:cNvPicPr>
          <p:nvPr/>
        </p:nvPicPr>
        <p:blipFill>
          <a:blip r:embed="rId4"/>
          <a:srcRect l="15880" t="37400" r="12975" b="53423"/>
          <a:stretch>
            <a:fillRect/>
          </a:stretch>
        </p:blipFill>
        <p:spPr>
          <a:xfrm>
            <a:off x="195449" y="4517900"/>
            <a:ext cx="11661191" cy="940150"/>
          </a:xfrm>
          <a:prstGeom prst="rect">
            <a:avLst/>
          </a:prstGeom>
        </p:spPr>
      </p:pic>
      <p:pic>
        <p:nvPicPr>
          <p:cNvPr id="4" name="Billede 3">
            <a:extLst>
              <a:ext uri="{FF2B5EF4-FFF2-40B4-BE49-F238E27FC236}">
                <a16:creationId xmlns:a16="http://schemas.microsoft.com/office/drawing/2014/main" id="{DA875623-1BF7-22DC-1785-8048A4F2F83F}"/>
              </a:ext>
            </a:extLst>
          </p:cNvPr>
          <p:cNvPicPr>
            <a:picLocks noChangeAspect="1"/>
          </p:cNvPicPr>
          <p:nvPr/>
        </p:nvPicPr>
        <p:blipFill>
          <a:blip r:embed="rId4"/>
          <a:srcRect l="65008" t="37400" r="12975" b="53423"/>
          <a:stretch>
            <a:fillRect/>
          </a:stretch>
        </p:blipFill>
        <p:spPr>
          <a:xfrm>
            <a:off x="8247819" y="4517900"/>
            <a:ext cx="3608784" cy="940150"/>
          </a:xfrm>
          <a:prstGeom prst="rect">
            <a:avLst/>
          </a:prstGeom>
        </p:spPr>
      </p:pic>
    </p:spTree>
    <p:extLst>
      <p:ext uri="{BB962C8B-B14F-4D97-AF65-F5344CB8AC3E}">
        <p14:creationId xmlns:p14="http://schemas.microsoft.com/office/powerpoint/2010/main" val="38346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5B9E176-9B49-7228-9036-85D3A102289F}"/>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EDABA363-A600-FAF5-D0A5-B324EBAB3BC3}"/>
              </a:ext>
            </a:extLst>
          </p:cNvPr>
          <p:cNvPicPr>
            <a:picLocks noChangeAspect="1"/>
          </p:cNvPicPr>
          <p:nvPr/>
        </p:nvPicPr>
        <p:blipFill>
          <a:blip r:embed="rId2"/>
          <a:srcRect l="-531" t="15350" r="8657" b="9298"/>
          <a:stretch>
            <a:fillRect/>
          </a:stretch>
        </p:blipFill>
        <p:spPr>
          <a:xfrm>
            <a:off x="0" y="1862902"/>
            <a:ext cx="9336360" cy="4785812"/>
          </a:xfrm>
          <a:prstGeom prst="rect">
            <a:avLst/>
          </a:prstGeom>
        </p:spPr>
      </p:pic>
      <p:pic>
        <p:nvPicPr>
          <p:cNvPr id="9" name="Billede 8">
            <a:extLst>
              <a:ext uri="{FF2B5EF4-FFF2-40B4-BE49-F238E27FC236}">
                <a16:creationId xmlns:a16="http://schemas.microsoft.com/office/drawing/2014/main" id="{0B70D846-C9EE-E13D-DA49-9321D0F0EB2B}"/>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7119CAE4-D77E-CBB2-B9FC-3F437355D442}"/>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Learner ethics</a:t>
            </a:r>
            <a:endParaRPr lang="en-US" sz="4800" kern="0" noProof="0" dirty="0">
              <a:latin typeface="Libre Caslon Display" panose="00000500000000000000" pitchFamily="2" charset="0"/>
            </a:endParaRPr>
          </a:p>
        </p:txBody>
      </p:sp>
      <p:pic>
        <p:nvPicPr>
          <p:cNvPr id="14" name="Billede 13">
            <a:extLst>
              <a:ext uri="{FF2B5EF4-FFF2-40B4-BE49-F238E27FC236}">
                <a16:creationId xmlns:a16="http://schemas.microsoft.com/office/drawing/2014/main" id="{D3FF0C31-CE8E-E701-5270-A8BDE1171C1D}"/>
              </a:ext>
            </a:extLst>
          </p:cNvPr>
          <p:cNvPicPr>
            <a:picLocks noChangeAspect="1"/>
          </p:cNvPicPr>
          <p:nvPr/>
        </p:nvPicPr>
        <p:blipFill>
          <a:blip r:embed="rId4"/>
          <a:srcRect l="3407" t="57892" r="71186" b="16141"/>
          <a:stretch>
            <a:fillRect/>
          </a:stretch>
        </p:blipFill>
        <p:spPr>
          <a:xfrm>
            <a:off x="246934" y="2435706"/>
            <a:ext cx="4048866" cy="2586339"/>
          </a:xfrm>
          <a:prstGeom prst="rect">
            <a:avLst/>
          </a:prstGeom>
        </p:spPr>
      </p:pic>
      <p:pic>
        <p:nvPicPr>
          <p:cNvPr id="22" name="Billede 21">
            <a:extLst>
              <a:ext uri="{FF2B5EF4-FFF2-40B4-BE49-F238E27FC236}">
                <a16:creationId xmlns:a16="http://schemas.microsoft.com/office/drawing/2014/main" id="{343DFC12-C109-E88B-4B7E-29902C76B001}"/>
              </a:ext>
            </a:extLst>
          </p:cNvPr>
          <p:cNvPicPr>
            <a:picLocks noChangeAspect="1"/>
          </p:cNvPicPr>
          <p:nvPr/>
        </p:nvPicPr>
        <p:blipFill>
          <a:blip r:embed="rId4"/>
          <a:srcRect l="4063" t="25855" r="65094" b="44745"/>
          <a:stretch>
            <a:fillRect/>
          </a:stretch>
        </p:blipFill>
        <p:spPr>
          <a:xfrm>
            <a:off x="3056189" y="2321262"/>
            <a:ext cx="7060125" cy="4206032"/>
          </a:xfrm>
          <a:prstGeom prst="rect">
            <a:avLst/>
          </a:prstGeom>
        </p:spPr>
      </p:pic>
      <p:pic>
        <p:nvPicPr>
          <p:cNvPr id="25" name="Billede 24">
            <a:extLst>
              <a:ext uri="{FF2B5EF4-FFF2-40B4-BE49-F238E27FC236}">
                <a16:creationId xmlns:a16="http://schemas.microsoft.com/office/drawing/2014/main" id="{DA264833-1D47-FF0F-0DA0-E14B2E44A7FE}"/>
              </a:ext>
            </a:extLst>
          </p:cNvPr>
          <p:cNvPicPr>
            <a:picLocks noChangeAspect="1"/>
          </p:cNvPicPr>
          <p:nvPr/>
        </p:nvPicPr>
        <p:blipFill>
          <a:blip r:embed="rId4"/>
          <a:srcRect l="34525" t="66676" r="40161" b="9175"/>
          <a:stretch>
            <a:fillRect/>
          </a:stretch>
        </p:blipFill>
        <p:spPr>
          <a:xfrm>
            <a:off x="1518218" y="3429000"/>
            <a:ext cx="4274419" cy="2548668"/>
          </a:xfrm>
          <a:prstGeom prst="rect">
            <a:avLst/>
          </a:prstGeom>
        </p:spPr>
      </p:pic>
      <p:pic>
        <p:nvPicPr>
          <p:cNvPr id="26" name="Billede 25">
            <a:extLst>
              <a:ext uri="{FF2B5EF4-FFF2-40B4-BE49-F238E27FC236}">
                <a16:creationId xmlns:a16="http://schemas.microsoft.com/office/drawing/2014/main" id="{54F729B2-775E-4FD5-92EA-CA1F575D9D4A}"/>
              </a:ext>
            </a:extLst>
          </p:cNvPr>
          <p:cNvPicPr>
            <a:picLocks noChangeAspect="1"/>
          </p:cNvPicPr>
          <p:nvPr/>
        </p:nvPicPr>
        <p:blipFill>
          <a:blip r:embed="rId4"/>
          <a:srcRect l="33993" t="26262" r="36476" b="37041"/>
          <a:stretch>
            <a:fillRect/>
          </a:stretch>
        </p:blipFill>
        <p:spPr>
          <a:xfrm>
            <a:off x="5792637" y="1870026"/>
            <a:ext cx="6399362" cy="4970182"/>
          </a:xfrm>
          <a:prstGeom prst="rect">
            <a:avLst/>
          </a:prstGeom>
        </p:spPr>
      </p:pic>
    </p:spTree>
    <p:extLst>
      <p:ext uri="{BB962C8B-B14F-4D97-AF65-F5344CB8AC3E}">
        <p14:creationId xmlns:p14="http://schemas.microsoft.com/office/powerpoint/2010/main" val="20259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A73BCE8-2E19-BAEA-7691-39BEB1C86981}"/>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005F8461-F010-87A6-7025-39EC441A517E}"/>
              </a:ext>
            </a:extLst>
          </p:cNvPr>
          <p:cNvPicPr>
            <a:picLocks noChangeAspect="1"/>
          </p:cNvPicPr>
          <p:nvPr/>
        </p:nvPicPr>
        <p:blipFill>
          <a:blip r:embed="rId2"/>
          <a:srcRect l="8656" t="32194" r="10330" b="17451"/>
          <a:stretch>
            <a:fillRect/>
          </a:stretch>
        </p:blipFill>
        <p:spPr>
          <a:xfrm>
            <a:off x="6311470" y="1901804"/>
            <a:ext cx="5814320" cy="2258730"/>
          </a:xfrm>
          <a:prstGeom prst="rect">
            <a:avLst/>
          </a:prstGeom>
        </p:spPr>
      </p:pic>
      <p:pic>
        <p:nvPicPr>
          <p:cNvPr id="14" name="Billede 13">
            <a:extLst>
              <a:ext uri="{FF2B5EF4-FFF2-40B4-BE49-F238E27FC236}">
                <a16:creationId xmlns:a16="http://schemas.microsoft.com/office/drawing/2014/main" id="{329BF64A-DE9B-BF73-9E19-68AD81718C9D}"/>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E84AC712-EC0F-ACEC-E6C7-96B1C210AC9E}"/>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dirty="0">
                <a:latin typeface="Libre Caslon Display" panose="00000500000000000000" pitchFamily="2" charset="0"/>
              </a:rPr>
              <a:t>Design for learning</a:t>
            </a:r>
            <a:endParaRPr lang="en-US" sz="4800" b="1"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1486C5CC-1B39-8437-E0B6-01BAD814DB65}"/>
              </a:ext>
            </a:extLst>
          </p:cNvPr>
          <p:cNvSpPr>
            <a:spLocks noGrp="1" noChangeArrowheads="1"/>
          </p:cNvSpPr>
          <p:nvPr>
            <p:ph sz="half" idx="1"/>
          </p:nvPr>
        </p:nvSpPr>
        <p:spPr>
          <a:xfrm>
            <a:off x="695399" y="2412551"/>
            <a:ext cx="5698337" cy="3622451"/>
          </a:xfrm>
        </p:spPr>
        <p:txBody>
          <a:bodyPr/>
          <a:lstStyle/>
          <a:p>
            <a:pPr eaLnBrk="1" hangingPunct="1">
              <a:lnSpc>
                <a:spcPct val="90000"/>
              </a:lnSpc>
            </a:pPr>
            <a:r>
              <a:rPr lang="da-DK" dirty="0" err="1">
                <a:latin typeface="Libre Caslon Text" panose="00000500000000000000" pitchFamily="2" charset="0"/>
              </a:rPr>
              <a:t>Assumptions</a:t>
            </a:r>
            <a:r>
              <a:rPr lang="da-DK" dirty="0">
                <a:latin typeface="Libre Caslon Text" panose="00000500000000000000" pitchFamily="2" charset="0"/>
              </a:rPr>
              <a:t>, no </a:t>
            </a:r>
            <a:r>
              <a:rPr lang="da-DK" dirty="0" err="1">
                <a:latin typeface="Libre Caslon Text" panose="00000500000000000000" pitchFamily="2" charset="0"/>
              </a:rPr>
              <a:t>testing</a:t>
            </a:r>
            <a:endParaRPr lang="da-DK" dirty="0">
              <a:latin typeface="Libre Caslon Text" panose="00000500000000000000" pitchFamily="2" charset="0"/>
            </a:endParaRPr>
          </a:p>
          <a:p>
            <a:pPr eaLnBrk="1" hangingPunct="1">
              <a:lnSpc>
                <a:spcPct val="90000"/>
              </a:lnSpc>
            </a:pPr>
            <a:r>
              <a:rPr lang="da-DK" dirty="0">
                <a:latin typeface="Libre Caslon Text" panose="00000500000000000000" pitchFamily="2" charset="0"/>
              </a:rPr>
              <a:t>From 2008, </a:t>
            </a:r>
            <a:r>
              <a:rPr lang="da-DK" dirty="0" err="1">
                <a:latin typeface="Libre Caslon Text" panose="00000500000000000000" pitchFamily="2" charset="0"/>
              </a:rPr>
              <a:t>EuroPLOT</a:t>
            </a:r>
            <a:r>
              <a:rPr lang="da-DK" dirty="0">
                <a:latin typeface="Libre Caslon Text" panose="00000500000000000000" pitchFamily="2" charset="0"/>
              </a:rPr>
              <a:t> 2010-13, Nida Institute 2023-</a:t>
            </a:r>
          </a:p>
          <a:p>
            <a:pPr eaLnBrk="1" hangingPunct="1">
              <a:lnSpc>
                <a:spcPct val="90000"/>
              </a:lnSpc>
            </a:pPr>
            <a:r>
              <a:rPr lang="da-DK" dirty="0">
                <a:latin typeface="Libre Caslon Text" panose="00000500000000000000" pitchFamily="2" charset="0"/>
              </a:rPr>
              <a:t>System: Content </a:t>
            </a:r>
            <a:r>
              <a:rPr lang="da-DK" dirty="0" err="1">
                <a:latin typeface="Libre Caslon Text" panose="00000500000000000000" pitchFamily="2" charset="0"/>
              </a:rPr>
              <a:t>adapted</a:t>
            </a:r>
            <a:r>
              <a:rPr lang="da-DK" dirty="0">
                <a:latin typeface="Libre Caslon Text" panose="00000500000000000000" pitchFamily="2" charset="0"/>
              </a:rPr>
              <a:t> to tasks</a:t>
            </a:r>
          </a:p>
        </p:txBody>
      </p:sp>
      <p:sp>
        <p:nvSpPr>
          <p:cNvPr id="4" name="Billedforklaring: bøjet streg 3">
            <a:extLst>
              <a:ext uri="{FF2B5EF4-FFF2-40B4-BE49-F238E27FC236}">
                <a16:creationId xmlns:a16="http://schemas.microsoft.com/office/drawing/2014/main" id="{DE2F7155-906F-0E13-32A6-C3375B52E435}"/>
              </a:ext>
            </a:extLst>
          </p:cNvPr>
          <p:cNvSpPr/>
          <p:nvPr/>
        </p:nvSpPr>
        <p:spPr>
          <a:xfrm>
            <a:off x="7104112" y="2792344"/>
            <a:ext cx="3384113" cy="852680"/>
          </a:xfrm>
          <a:prstGeom prst="borderCallout2">
            <a:avLst>
              <a:gd name="adj1" fmla="val 91284"/>
              <a:gd name="adj2" fmla="val -1054"/>
              <a:gd name="adj3" fmla="val 90432"/>
              <a:gd name="adj4" fmla="val -23260"/>
              <a:gd name="adj5" fmla="val 244505"/>
              <a:gd name="adj6" fmla="val -22990"/>
            </a:avLst>
          </a:prstGeom>
          <a:noFill/>
          <a:ln w="5715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Billedforklaring: bøjet streg 5">
            <a:extLst>
              <a:ext uri="{FF2B5EF4-FFF2-40B4-BE49-F238E27FC236}">
                <a16:creationId xmlns:a16="http://schemas.microsoft.com/office/drawing/2014/main" id="{8916B738-A180-82B8-42D5-27E886E79DF3}"/>
              </a:ext>
            </a:extLst>
          </p:cNvPr>
          <p:cNvSpPr/>
          <p:nvPr/>
        </p:nvSpPr>
        <p:spPr>
          <a:xfrm>
            <a:off x="10488225" y="2783452"/>
            <a:ext cx="1565294" cy="852680"/>
          </a:xfrm>
          <a:prstGeom prst="borderCallout2">
            <a:avLst>
              <a:gd name="adj1" fmla="val 41961"/>
              <a:gd name="adj2" fmla="val 102113"/>
              <a:gd name="adj3" fmla="val 185440"/>
              <a:gd name="adj4" fmla="val 106119"/>
              <a:gd name="adj5" fmla="val 234300"/>
              <a:gd name="adj6" fmla="val 87092"/>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88126E3C-4570-5C74-93EB-0BCB444BA4E9}"/>
              </a:ext>
            </a:extLst>
          </p:cNvPr>
          <p:cNvPicPr>
            <a:picLocks noChangeAspect="1"/>
          </p:cNvPicPr>
          <p:nvPr/>
        </p:nvPicPr>
        <p:blipFill>
          <a:blip r:embed="rId4"/>
          <a:srcRect l="68548" t="55851" r="5376" b="24801"/>
          <a:stretch>
            <a:fillRect/>
          </a:stretch>
        </p:blipFill>
        <p:spPr>
          <a:xfrm>
            <a:off x="7968208" y="4892911"/>
            <a:ext cx="4032448" cy="1870028"/>
          </a:xfrm>
          <a:prstGeom prst="rect">
            <a:avLst/>
          </a:prstGeom>
        </p:spPr>
      </p:pic>
      <p:pic>
        <p:nvPicPr>
          <p:cNvPr id="10" name="Billede 9">
            <a:extLst>
              <a:ext uri="{FF2B5EF4-FFF2-40B4-BE49-F238E27FC236}">
                <a16:creationId xmlns:a16="http://schemas.microsoft.com/office/drawing/2014/main" id="{C59430B0-F296-9DA6-B813-09F3443BBB33}"/>
              </a:ext>
            </a:extLst>
          </p:cNvPr>
          <p:cNvPicPr>
            <a:picLocks noChangeAspect="1"/>
          </p:cNvPicPr>
          <p:nvPr/>
        </p:nvPicPr>
        <p:blipFill>
          <a:blip r:embed="rId4"/>
          <a:srcRect l="19174" t="55851" r="5376" b="24801"/>
          <a:stretch>
            <a:fillRect/>
          </a:stretch>
        </p:blipFill>
        <p:spPr>
          <a:xfrm>
            <a:off x="332907" y="4884019"/>
            <a:ext cx="11667749" cy="1870028"/>
          </a:xfrm>
          <a:prstGeom prst="rect">
            <a:avLst/>
          </a:prstGeom>
        </p:spPr>
      </p:pic>
    </p:spTree>
    <p:extLst>
      <p:ext uri="{BB962C8B-B14F-4D97-AF65-F5344CB8AC3E}">
        <p14:creationId xmlns:p14="http://schemas.microsoft.com/office/powerpoint/2010/main" val="31043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A607A4E-AA66-F891-41DD-FBAA93A20BB8}"/>
            </a:ext>
          </a:extLst>
        </p:cNvPr>
        <p:cNvGrpSpPr/>
        <p:nvPr/>
      </p:nvGrpSpPr>
      <p:grpSpPr>
        <a:xfrm>
          <a:off x="0" y="0"/>
          <a:ext cx="0" cy="0"/>
          <a:chOff x="0" y="0"/>
          <a:chExt cx="0" cy="0"/>
        </a:xfrm>
      </p:grpSpPr>
      <p:pic>
        <p:nvPicPr>
          <p:cNvPr id="14" name="Billede 13">
            <a:extLst>
              <a:ext uri="{FF2B5EF4-FFF2-40B4-BE49-F238E27FC236}">
                <a16:creationId xmlns:a16="http://schemas.microsoft.com/office/drawing/2014/main" id="{59E1F02E-1FF5-0CA6-965B-63C35DCE15F3}"/>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077EC2AF-70C0-5EF3-3A13-A237B6C3B82D}"/>
              </a:ext>
            </a:extLst>
          </p:cNvPr>
          <p:cNvSpPr txBox="1"/>
          <p:nvPr/>
        </p:nvSpPr>
        <p:spPr>
          <a:xfrm>
            <a:off x="695400" y="565680"/>
            <a:ext cx="6185262" cy="1107996"/>
          </a:xfrm>
          <a:prstGeom prst="rect">
            <a:avLst/>
          </a:prstGeom>
          <a:noFill/>
        </p:spPr>
        <p:txBody>
          <a:bodyPr wrap="square">
            <a:spAutoFit/>
          </a:bodyPr>
          <a:lstStyle/>
          <a:p>
            <a:pPr algn="l" eaLnBrk="1" hangingPunct="1"/>
            <a:r>
              <a:rPr lang="en-US" sz="6600" b="1" kern="0" dirty="0">
                <a:latin typeface="Libre Caslon Display" panose="00000500000000000000" pitchFamily="2" charset="0"/>
              </a:rPr>
              <a:t>S</a:t>
            </a:r>
            <a:r>
              <a:rPr lang="en-US" sz="4800" kern="0" dirty="0">
                <a:latin typeface="Libre Caslon Display" panose="00000500000000000000" pitchFamily="2" charset="0"/>
              </a:rPr>
              <a:t>ystem</a:t>
            </a:r>
            <a:endParaRPr lang="en-US" sz="4800"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F3780CCB-E71A-4E0B-82A9-349B9F9FDF40}"/>
              </a:ext>
            </a:extLst>
          </p:cNvPr>
          <p:cNvSpPr>
            <a:spLocks noGrp="1" noChangeArrowheads="1"/>
          </p:cNvSpPr>
          <p:nvPr>
            <p:ph sz="half" idx="1"/>
          </p:nvPr>
        </p:nvSpPr>
        <p:spPr>
          <a:xfrm>
            <a:off x="695399" y="2412551"/>
            <a:ext cx="11233249" cy="3622451"/>
          </a:xfrm>
        </p:spPr>
        <p:txBody>
          <a:bodyPr/>
          <a:lstStyle/>
          <a:p>
            <a:pPr eaLnBrk="1" hangingPunct="1">
              <a:lnSpc>
                <a:spcPct val="90000"/>
              </a:lnSpc>
            </a:pPr>
            <a:r>
              <a:rPr lang="da-DK" dirty="0" err="1">
                <a:latin typeface="Libre Caslon Text" panose="00000500000000000000" pitchFamily="2" charset="0"/>
              </a:rPr>
              <a:t>Moodle</a:t>
            </a:r>
            <a:r>
              <a:rPr lang="da-DK" dirty="0">
                <a:latin typeface="Libre Caslon Text" panose="00000500000000000000" pitchFamily="2" charset="0"/>
              </a:rPr>
              <a:t> </a:t>
            </a:r>
            <a:r>
              <a:rPr lang="da-DK" dirty="0" err="1">
                <a:latin typeface="Libre Caslon Text" panose="00000500000000000000" pitchFamily="2" charset="0"/>
              </a:rPr>
              <a:t>text</a:t>
            </a:r>
            <a:r>
              <a:rPr lang="da-DK" dirty="0">
                <a:latin typeface="Libre Caslon Text" panose="00000500000000000000" pitchFamily="2" charset="0"/>
              </a:rPr>
              <a:t> and video as interface to </a:t>
            </a:r>
            <a:r>
              <a:rPr lang="da-DK" dirty="0" err="1">
                <a:latin typeface="Libre Caslon Text" panose="00000500000000000000" pitchFamily="2" charset="0"/>
              </a:rPr>
              <a:t>BibleOL</a:t>
            </a:r>
            <a:endParaRPr lang="da-DK" dirty="0">
              <a:latin typeface="Libre Caslon Text" panose="00000500000000000000" pitchFamily="2" charset="0"/>
            </a:endParaRPr>
          </a:p>
        </p:txBody>
      </p:sp>
      <p:pic>
        <p:nvPicPr>
          <p:cNvPr id="7" name="Billede 6">
            <a:extLst>
              <a:ext uri="{FF2B5EF4-FFF2-40B4-BE49-F238E27FC236}">
                <a16:creationId xmlns:a16="http://schemas.microsoft.com/office/drawing/2014/main" id="{041A7F68-CECD-BBB1-BB71-42C624E01524}"/>
              </a:ext>
            </a:extLst>
          </p:cNvPr>
          <p:cNvPicPr>
            <a:picLocks noChangeAspect="1"/>
          </p:cNvPicPr>
          <p:nvPr/>
        </p:nvPicPr>
        <p:blipFill>
          <a:blip r:embed="rId3"/>
          <a:srcRect l="2750" t="25528" r="15876" b="21650"/>
          <a:stretch>
            <a:fillRect/>
          </a:stretch>
        </p:blipFill>
        <p:spPr>
          <a:xfrm>
            <a:off x="1487488" y="2852936"/>
            <a:ext cx="9727160" cy="3946265"/>
          </a:xfrm>
          <a:prstGeom prst="rect">
            <a:avLst/>
          </a:prstGeom>
        </p:spPr>
      </p:pic>
    </p:spTree>
    <p:extLst>
      <p:ext uri="{BB962C8B-B14F-4D97-AF65-F5344CB8AC3E}">
        <p14:creationId xmlns:p14="http://schemas.microsoft.com/office/powerpoint/2010/main" val="23654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A8F3031-68A2-FD48-4B9E-66133931C2C5}"/>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C2F33BC9-F9FB-0528-62C2-76AC5AEA4D74}"/>
              </a:ext>
            </a:extLst>
          </p:cNvPr>
          <p:cNvPicPr>
            <a:picLocks noChangeAspect="1"/>
          </p:cNvPicPr>
          <p:nvPr/>
        </p:nvPicPr>
        <p:blipFill>
          <a:blip r:embed="rId2"/>
          <a:srcRect l="126" t="5900" r="1439" b="69950"/>
          <a:stretch/>
        </p:blipFill>
        <p:spPr>
          <a:xfrm>
            <a:off x="30217" y="0"/>
            <a:ext cx="12195827" cy="1870027"/>
          </a:xfrm>
          <a:prstGeom prst="rect">
            <a:avLst/>
          </a:prstGeom>
        </p:spPr>
      </p:pic>
      <p:sp>
        <p:nvSpPr>
          <p:cNvPr id="4" name="Tekstfelt 3">
            <a:extLst>
              <a:ext uri="{FF2B5EF4-FFF2-40B4-BE49-F238E27FC236}">
                <a16:creationId xmlns:a16="http://schemas.microsoft.com/office/drawing/2014/main" id="{7D301814-775C-FA75-548D-74C829B5FEE6}"/>
              </a:ext>
            </a:extLst>
          </p:cNvPr>
          <p:cNvSpPr txBox="1"/>
          <p:nvPr/>
        </p:nvSpPr>
        <p:spPr>
          <a:xfrm>
            <a:off x="695400" y="565680"/>
            <a:ext cx="6185262" cy="1015663"/>
          </a:xfrm>
          <a:prstGeom prst="rect">
            <a:avLst/>
          </a:prstGeom>
          <a:noFill/>
        </p:spPr>
        <p:txBody>
          <a:bodyPr wrap="square">
            <a:spAutoFit/>
          </a:bodyPr>
          <a:lstStyle/>
          <a:p>
            <a:pPr algn="l" eaLnBrk="1" hangingPunct="1"/>
            <a:r>
              <a:rPr lang="da-DK" sz="6000" b="1" dirty="0">
                <a:solidFill>
                  <a:schemeClr val="tx1"/>
                </a:solidFill>
                <a:latin typeface="Libre Caslon Display" panose="00000500000000000000" pitchFamily="2" charset="0"/>
                <a:cs typeface="BibliaLS" pitchFamily="2" charset="-79"/>
              </a:rPr>
              <a:t>U</a:t>
            </a:r>
            <a:r>
              <a:rPr lang="da-DK" sz="4800" dirty="0">
                <a:solidFill>
                  <a:schemeClr val="tx1"/>
                </a:solidFill>
                <a:latin typeface="Libre Caslon Display" panose="00000500000000000000" pitchFamily="2" charset="0"/>
                <a:cs typeface="BibliaLS" pitchFamily="2" charset="-79"/>
              </a:rPr>
              <a:t>ser</a:t>
            </a:r>
            <a:endParaRPr lang="da-DK" sz="4800" kern="0" dirty="0">
              <a:latin typeface="Libre Caslon Display" panose="00000500000000000000" pitchFamily="2" charset="0"/>
            </a:endParaRPr>
          </a:p>
        </p:txBody>
      </p:sp>
      <p:sp>
        <p:nvSpPr>
          <p:cNvPr id="7" name="Rectangle 105">
            <a:extLst>
              <a:ext uri="{FF2B5EF4-FFF2-40B4-BE49-F238E27FC236}">
                <a16:creationId xmlns:a16="http://schemas.microsoft.com/office/drawing/2014/main" id="{9143E9FE-3014-E14D-88E6-94FE0DB2432A}"/>
              </a:ext>
            </a:extLst>
          </p:cNvPr>
          <p:cNvSpPr txBox="1">
            <a:spLocks noChangeArrowheads="1"/>
          </p:cNvSpPr>
          <p:nvPr/>
        </p:nvSpPr>
        <p:spPr bwMode="auto">
          <a:xfrm>
            <a:off x="675715" y="2536307"/>
            <a:ext cx="4412173" cy="10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r>
              <a:rPr lang="en-US" kern="0" dirty="0">
                <a:latin typeface="Libre Caslon Text" panose="00000500000000000000" pitchFamily="2" charset="0"/>
              </a:rPr>
              <a:t>Practical learning (instant feedback)</a:t>
            </a:r>
            <a:endParaRPr lang="en-US" kern="0" dirty="0">
              <a:solidFill>
                <a:schemeClr val="bg1"/>
              </a:solidFill>
              <a:latin typeface="Arial Narrow" panose="020B0606020202030204" pitchFamily="34" charset="0"/>
            </a:endParaRPr>
          </a:p>
        </p:txBody>
      </p:sp>
      <p:pic>
        <p:nvPicPr>
          <p:cNvPr id="2" name="Billede 1">
            <a:extLst>
              <a:ext uri="{FF2B5EF4-FFF2-40B4-BE49-F238E27FC236}">
                <a16:creationId xmlns:a16="http://schemas.microsoft.com/office/drawing/2014/main" id="{0A1EEC60-3A4B-ACDE-EC86-9A2A2FE8E720}"/>
              </a:ext>
            </a:extLst>
          </p:cNvPr>
          <p:cNvPicPr>
            <a:picLocks noChangeAspect="1"/>
          </p:cNvPicPr>
          <p:nvPr/>
        </p:nvPicPr>
        <p:blipFill>
          <a:blip r:embed="rId3"/>
          <a:srcRect l="25719" t="20366" r="27688" b="11151"/>
          <a:stretch/>
        </p:blipFill>
        <p:spPr>
          <a:xfrm>
            <a:off x="1055440" y="3717032"/>
            <a:ext cx="3024336" cy="2778281"/>
          </a:xfrm>
          <a:prstGeom prst="rect">
            <a:avLst/>
          </a:prstGeom>
        </p:spPr>
      </p:pic>
      <p:pic>
        <p:nvPicPr>
          <p:cNvPr id="8" name="Billede 7">
            <a:extLst>
              <a:ext uri="{FF2B5EF4-FFF2-40B4-BE49-F238E27FC236}">
                <a16:creationId xmlns:a16="http://schemas.microsoft.com/office/drawing/2014/main" id="{DA938B48-3D55-2432-4627-BF4D0F4C10BE}"/>
              </a:ext>
            </a:extLst>
          </p:cNvPr>
          <p:cNvPicPr>
            <a:picLocks noChangeAspect="1"/>
          </p:cNvPicPr>
          <p:nvPr/>
        </p:nvPicPr>
        <p:blipFill>
          <a:blip r:embed="rId3"/>
          <a:srcRect l="38788" t="54330" r="28920" b="12660"/>
          <a:stretch>
            <a:fillRect/>
          </a:stretch>
        </p:blipFill>
        <p:spPr>
          <a:xfrm>
            <a:off x="5375920" y="2536307"/>
            <a:ext cx="6731793" cy="4300868"/>
          </a:xfrm>
          <a:prstGeom prst="rect">
            <a:avLst/>
          </a:prstGeom>
        </p:spPr>
      </p:pic>
      <p:pic>
        <p:nvPicPr>
          <p:cNvPr id="9" name="Billede 8" descr="Et billede, der indeholder tekst, skærmbillede, software, computer&#10;&#10;AI-genereret indhold kan være ukorrekt.">
            <a:extLst>
              <a:ext uri="{FF2B5EF4-FFF2-40B4-BE49-F238E27FC236}">
                <a16:creationId xmlns:a16="http://schemas.microsoft.com/office/drawing/2014/main" id="{EED41299-04B2-F70F-37D0-AF1043295C2C}"/>
              </a:ext>
            </a:extLst>
          </p:cNvPr>
          <p:cNvPicPr>
            <a:picLocks noChangeAspect="1"/>
          </p:cNvPicPr>
          <p:nvPr/>
        </p:nvPicPr>
        <p:blipFill rotWithShape="1">
          <a:blip r:embed="rId4"/>
          <a:srcRect l="23057" t="57600" r="40327" b="37776"/>
          <a:stretch>
            <a:fillRect/>
          </a:stretch>
        </p:blipFill>
        <p:spPr bwMode="auto">
          <a:xfrm>
            <a:off x="5194945" y="1990633"/>
            <a:ext cx="6912768" cy="545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039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C5EB8E-F232-9F50-7A36-6FF4A8BDB297}"/>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AD576071-9C79-74DC-2E93-2A4387262491}"/>
              </a:ext>
            </a:extLst>
          </p:cNvPr>
          <p:cNvPicPr>
            <a:picLocks noChangeAspect="1"/>
          </p:cNvPicPr>
          <p:nvPr/>
        </p:nvPicPr>
        <p:blipFill>
          <a:blip r:embed="rId2"/>
          <a:srcRect l="126" t="5900" r="1439" b="69950"/>
          <a:stretch/>
        </p:blipFill>
        <p:spPr>
          <a:xfrm>
            <a:off x="30217" y="0"/>
            <a:ext cx="12195827" cy="1870027"/>
          </a:xfrm>
          <a:prstGeom prst="rect">
            <a:avLst/>
          </a:prstGeom>
        </p:spPr>
      </p:pic>
      <p:sp>
        <p:nvSpPr>
          <p:cNvPr id="4" name="Tekstfelt 3">
            <a:extLst>
              <a:ext uri="{FF2B5EF4-FFF2-40B4-BE49-F238E27FC236}">
                <a16:creationId xmlns:a16="http://schemas.microsoft.com/office/drawing/2014/main" id="{1E64D767-FF6F-3055-C081-74938BC1C4DC}"/>
              </a:ext>
            </a:extLst>
          </p:cNvPr>
          <p:cNvSpPr txBox="1"/>
          <p:nvPr/>
        </p:nvSpPr>
        <p:spPr>
          <a:xfrm>
            <a:off x="695400" y="565680"/>
            <a:ext cx="6185262" cy="1015663"/>
          </a:xfrm>
          <a:prstGeom prst="rect">
            <a:avLst/>
          </a:prstGeom>
          <a:noFill/>
        </p:spPr>
        <p:txBody>
          <a:bodyPr wrap="square">
            <a:spAutoFit/>
          </a:bodyPr>
          <a:lstStyle/>
          <a:p>
            <a:pPr algn="l" eaLnBrk="1" hangingPunct="1"/>
            <a:r>
              <a:rPr lang="da-DK" sz="6000" b="1" dirty="0" err="1">
                <a:solidFill>
                  <a:schemeClr val="tx1"/>
                </a:solidFill>
                <a:latin typeface="Libre Caslon Display" panose="00000500000000000000" pitchFamily="2" charset="0"/>
                <a:cs typeface="BibliaLS" pitchFamily="2" charset="-79"/>
              </a:rPr>
              <a:t>A</a:t>
            </a:r>
            <a:r>
              <a:rPr lang="da-DK" sz="4800" dirty="0" err="1">
                <a:solidFill>
                  <a:schemeClr val="tx1"/>
                </a:solidFill>
                <a:latin typeface="Libre Caslon Display" panose="00000500000000000000" pitchFamily="2" charset="0"/>
                <a:cs typeface="BibliaLS" pitchFamily="2" charset="-79"/>
              </a:rPr>
              <a:t>ssessment</a:t>
            </a:r>
            <a:endParaRPr lang="da-DK" sz="4800" kern="0" dirty="0">
              <a:latin typeface="Libre Caslon Display" panose="00000500000000000000" pitchFamily="2" charset="0"/>
            </a:endParaRPr>
          </a:p>
        </p:txBody>
      </p:sp>
      <p:sp>
        <p:nvSpPr>
          <p:cNvPr id="7" name="Rectangle 105">
            <a:extLst>
              <a:ext uri="{FF2B5EF4-FFF2-40B4-BE49-F238E27FC236}">
                <a16:creationId xmlns:a16="http://schemas.microsoft.com/office/drawing/2014/main" id="{53D5AFE3-1064-2492-BFDA-84B33384D730}"/>
              </a:ext>
            </a:extLst>
          </p:cNvPr>
          <p:cNvSpPr txBox="1">
            <a:spLocks noChangeArrowheads="1"/>
          </p:cNvSpPr>
          <p:nvPr/>
        </p:nvSpPr>
        <p:spPr bwMode="auto">
          <a:xfrm>
            <a:off x="675716" y="2536307"/>
            <a:ext cx="5132252"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r>
              <a:rPr lang="en-US" kern="0" dirty="0">
                <a:latin typeface="Libre Caslon Text" panose="00000500000000000000" pitchFamily="2" charset="0"/>
              </a:rPr>
              <a:t>Performance tracking</a:t>
            </a:r>
          </a:p>
          <a:p>
            <a:pPr eaLnBrk="1" hangingPunct="1"/>
            <a:endParaRPr lang="en-US" kern="0" dirty="0">
              <a:solidFill>
                <a:schemeClr val="bg1"/>
              </a:solidFill>
              <a:latin typeface="Arial Narrow" panose="020B0606020202030204" pitchFamily="34" charset="0"/>
            </a:endParaRPr>
          </a:p>
        </p:txBody>
      </p:sp>
      <p:pic>
        <p:nvPicPr>
          <p:cNvPr id="9" name="Billede 8" descr="Et billede, der indeholder tekst, skærmbillede, software, computer&#10;&#10;AI-genereret indhold kan være ukorrekt.">
            <a:extLst>
              <a:ext uri="{FF2B5EF4-FFF2-40B4-BE49-F238E27FC236}">
                <a16:creationId xmlns:a16="http://schemas.microsoft.com/office/drawing/2014/main" id="{0911F095-53C3-3BCE-6EE2-93AD5A695A42}"/>
              </a:ext>
            </a:extLst>
          </p:cNvPr>
          <p:cNvPicPr>
            <a:picLocks noChangeAspect="1"/>
          </p:cNvPicPr>
          <p:nvPr/>
        </p:nvPicPr>
        <p:blipFill rotWithShape="1">
          <a:blip r:embed="rId3"/>
          <a:srcRect l="23057" t="61372" r="40327" b="33262"/>
          <a:stretch>
            <a:fillRect/>
          </a:stretch>
        </p:blipFill>
        <p:spPr bwMode="auto">
          <a:xfrm>
            <a:off x="5090689" y="1949521"/>
            <a:ext cx="6912768" cy="633253"/>
          </a:xfrm>
          <a:prstGeom prst="rect">
            <a:avLst/>
          </a:prstGeom>
          <a:ln>
            <a:noFill/>
          </a:ln>
          <a:extLst>
            <a:ext uri="{53640926-AAD7-44D8-BBD7-CCE9431645EC}">
              <a14:shadowObscured xmlns:a14="http://schemas.microsoft.com/office/drawing/2010/main"/>
            </a:ext>
          </a:extLst>
        </p:spPr>
      </p:pic>
      <p:pic>
        <p:nvPicPr>
          <p:cNvPr id="18" name="Billede 17">
            <a:extLst>
              <a:ext uri="{FF2B5EF4-FFF2-40B4-BE49-F238E27FC236}">
                <a16:creationId xmlns:a16="http://schemas.microsoft.com/office/drawing/2014/main" id="{3CFE49B5-B7A4-CB41-AB82-1452FB34A2D2}"/>
              </a:ext>
            </a:extLst>
          </p:cNvPr>
          <p:cNvPicPr>
            <a:picLocks noChangeAspect="1"/>
          </p:cNvPicPr>
          <p:nvPr/>
        </p:nvPicPr>
        <p:blipFill>
          <a:blip r:embed="rId4"/>
          <a:srcRect l="25063" t="51545" r="40812" b="32527"/>
          <a:stretch>
            <a:fillRect/>
          </a:stretch>
        </p:blipFill>
        <p:spPr>
          <a:xfrm>
            <a:off x="770209" y="3581023"/>
            <a:ext cx="11233248" cy="3276977"/>
          </a:xfrm>
          <a:prstGeom prst="rect">
            <a:avLst/>
          </a:prstGeom>
        </p:spPr>
      </p:pic>
    </p:spTree>
    <p:extLst>
      <p:ext uri="{BB962C8B-B14F-4D97-AF65-F5344CB8AC3E}">
        <p14:creationId xmlns:p14="http://schemas.microsoft.com/office/powerpoint/2010/main" val="42661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BAEBC15-14E7-AF23-7F2C-092EC70E115A}"/>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C4B8886D-AE9B-A17C-96BC-0936BCE90B97}"/>
              </a:ext>
            </a:extLst>
          </p:cNvPr>
          <p:cNvPicPr>
            <a:picLocks noChangeAspect="1"/>
          </p:cNvPicPr>
          <p:nvPr/>
        </p:nvPicPr>
        <p:blipFill>
          <a:blip r:embed="rId2"/>
          <a:srcRect l="126" t="5900" r="1439" b="69950"/>
          <a:stretch/>
        </p:blipFill>
        <p:spPr>
          <a:xfrm>
            <a:off x="0" y="-148095"/>
            <a:ext cx="12195827" cy="1870027"/>
          </a:xfrm>
          <a:prstGeom prst="rect">
            <a:avLst/>
          </a:prstGeom>
        </p:spPr>
      </p:pic>
      <p:sp>
        <p:nvSpPr>
          <p:cNvPr id="2153" name="Rectangle 105">
            <a:extLst>
              <a:ext uri="{FF2B5EF4-FFF2-40B4-BE49-F238E27FC236}">
                <a16:creationId xmlns:a16="http://schemas.microsoft.com/office/drawing/2014/main" id="{AAFFA914-B33D-E052-657A-E5BDE1C75654}"/>
              </a:ext>
            </a:extLst>
          </p:cNvPr>
          <p:cNvSpPr>
            <a:spLocks noGrp="1" noChangeArrowheads="1"/>
          </p:cNvSpPr>
          <p:nvPr>
            <p:ph type="body" sz="half" idx="1"/>
          </p:nvPr>
        </p:nvSpPr>
        <p:spPr>
          <a:xfrm>
            <a:off x="675973" y="2496662"/>
            <a:ext cx="8228339" cy="1788994"/>
          </a:xfrm>
        </p:spPr>
        <p:txBody>
          <a:bodyPr/>
          <a:lstStyle/>
          <a:p>
            <a:pPr eaLnBrk="1" hangingPunct="1"/>
            <a:r>
              <a:rPr lang="en-US" dirty="0">
                <a:latin typeface="Libre Caslon Text" panose="00000500000000000000" pitchFamily="2" charset="0"/>
              </a:rPr>
              <a:t>Answers per minute (at a reasonable speed)</a:t>
            </a:r>
          </a:p>
          <a:p>
            <a:pPr eaLnBrk="1" hangingPunct="1"/>
            <a:r>
              <a:rPr lang="en-US" dirty="0">
                <a:latin typeface="Libre Caslon Text" panose="00000500000000000000" pitchFamily="2" charset="0"/>
              </a:rPr>
              <a:t>Number of questions (in many cases) </a:t>
            </a:r>
          </a:p>
          <a:p>
            <a:pPr eaLnBrk="1" hangingPunct="1"/>
            <a:r>
              <a:rPr lang="en-US" dirty="0">
                <a:latin typeface="Libre Caslon Text" panose="00000500000000000000" pitchFamily="2" charset="0"/>
              </a:rPr>
              <a:t>Percentage correct (complete mastery) </a:t>
            </a:r>
          </a:p>
          <a:p>
            <a:pPr eaLnBrk="1" hangingPunct="1"/>
            <a:endParaRPr lang="en-US" noProof="0" dirty="0">
              <a:solidFill>
                <a:schemeClr val="bg1"/>
              </a:solidFill>
              <a:latin typeface="Arial Narrow" panose="020B0606020202030204" pitchFamily="34" charset="0"/>
            </a:endParaRPr>
          </a:p>
        </p:txBody>
      </p:sp>
      <p:pic>
        <p:nvPicPr>
          <p:cNvPr id="8" name="Billede 7">
            <a:extLst>
              <a:ext uri="{FF2B5EF4-FFF2-40B4-BE49-F238E27FC236}">
                <a16:creationId xmlns:a16="http://schemas.microsoft.com/office/drawing/2014/main" id="{957D2627-0AA2-E99C-BF61-555D009AEBED}"/>
              </a:ext>
            </a:extLst>
          </p:cNvPr>
          <p:cNvPicPr>
            <a:picLocks noChangeAspect="1"/>
          </p:cNvPicPr>
          <p:nvPr/>
        </p:nvPicPr>
        <p:blipFill>
          <a:blip r:embed="rId3"/>
          <a:srcRect l="48886" t="67187" r="15204" b="18913"/>
          <a:stretch>
            <a:fillRect/>
          </a:stretch>
        </p:blipFill>
        <p:spPr>
          <a:xfrm>
            <a:off x="911424" y="4149080"/>
            <a:ext cx="10381892" cy="2511748"/>
          </a:xfrm>
          <a:prstGeom prst="rect">
            <a:avLst/>
          </a:prstGeom>
        </p:spPr>
      </p:pic>
      <p:sp>
        <p:nvSpPr>
          <p:cNvPr id="4" name="Tekstfelt 3">
            <a:extLst>
              <a:ext uri="{FF2B5EF4-FFF2-40B4-BE49-F238E27FC236}">
                <a16:creationId xmlns:a16="http://schemas.microsoft.com/office/drawing/2014/main" id="{27262724-883D-7330-28C9-0C1B5B654F56}"/>
              </a:ext>
            </a:extLst>
          </p:cNvPr>
          <p:cNvSpPr txBox="1"/>
          <p:nvPr/>
        </p:nvSpPr>
        <p:spPr>
          <a:xfrm>
            <a:off x="695400" y="565680"/>
            <a:ext cx="6185262" cy="830997"/>
          </a:xfrm>
          <a:prstGeom prst="rect">
            <a:avLst/>
          </a:prstGeom>
          <a:noFill/>
        </p:spPr>
        <p:txBody>
          <a:bodyPr wrap="square">
            <a:spAutoFit/>
          </a:bodyPr>
          <a:lstStyle/>
          <a:p>
            <a:pPr algn="l" eaLnBrk="1" hangingPunct="1"/>
            <a:r>
              <a:rPr lang="da-DK" sz="4800" dirty="0" err="1">
                <a:solidFill>
                  <a:schemeClr val="tx1"/>
                </a:solidFill>
                <a:latin typeface="Libre Caslon Display" panose="00000500000000000000" pitchFamily="2" charset="0"/>
                <a:cs typeface="BibliaLS" pitchFamily="2" charset="-79"/>
              </a:rPr>
              <a:t>Proficiency</a:t>
            </a:r>
            <a:endParaRPr lang="da-DK" sz="4800" kern="0" dirty="0">
              <a:latin typeface="Libre Caslon Display" panose="00000500000000000000" pitchFamily="2" charset="0"/>
            </a:endParaRPr>
          </a:p>
        </p:txBody>
      </p:sp>
      <p:sp>
        <p:nvSpPr>
          <p:cNvPr id="6" name="Billedforklaring: bøjet streg 5">
            <a:extLst>
              <a:ext uri="{FF2B5EF4-FFF2-40B4-BE49-F238E27FC236}">
                <a16:creationId xmlns:a16="http://schemas.microsoft.com/office/drawing/2014/main" id="{28C82771-6B85-F605-9AB9-7847191D6F80}"/>
              </a:ext>
            </a:extLst>
          </p:cNvPr>
          <p:cNvSpPr/>
          <p:nvPr/>
        </p:nvSpPr>
        <p:spPr>
          <a:xfrm>
            <a:off x="10081453" y="4261661"/>
            <a:ext cx="1199123" cy="2366742"/>
          </a:xfrm>
          <a:prstGeom prst="borderCallout2">
            <a:avLst>
              <a:gd name="adj1" fmla="val 700"/>
              <a:gd name="adj2" fmla="val 48343"/>
              <a:gd name="adj3" fmla="val -66681"/>
              <a:gd name="adj4" fmla="val 47745"/>
              <a:gd name="adj5" fmla="val -66164"/>
              <a:gd name="adj6" fmla="val -128447"/>
            </a:avLst>
          </a:prstGeom>
          <a:noFill/>
          <a:ln w="5715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Billedforklaring: bøjet streg 6">
            <a:extLst>
              <a:ext uri="{FF2B5EF4-FFF2-40B4-BE49-F238E27FC236}">
                <a16:creationId xmlns:a16="http://schemas.microsoft.com/office/drawing/2014/main" id="{B45F92C1-FE24-9666-B5A4-82BD9424D4EB}"/>
              </a:ext>
            </a:extLst>
          </p:cNvPr>
          <p:cNvSpPr/>
          <p:nvPr/>
        </p:nvSpPr>
        <p:spPr>
          <a:xfrm>
            <a:off x="7971298" y="4235192"/>
            <a:ext cx="1122364" cy="2393211"/>
          </a:xfrm>
          <a:prstGeom prst="borderCallout2">
            <a:avLst>
              <a:gd name="adj1" fmla="val -3610"/>
              <a:gd name="adj2" fmla="val 46619"/>
              <a:gd name="adj3" fmla="val -18679"/>
              <a:gd name="adj4" fmla="val 45953"/>
              <a:gd name="adj5" fmla="val -19320"/>
              <a:gd name="adj6" fmla="val -21873"/>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Billedforklaring: bøjet streg 8">
            <a:extLst>
              <a:ext uri="{FF2B5EF4-FFF2-40B4-BE49-F238E27FC236}">
                <a16:creationId xmlns:a16="http://schemas.microsoft.com/office/drawing/2014/main" id="{97AA5C80-6E75-1305-4913-441418BB1C72}"/>
              </a:ext>
            </a:extLst>
          </p:cNvPr>
          <p:cNvSpPr/>
          <p:nvPr/>
        </p:nvSpPr>
        <p:spPr>
          <a:xfrm>
            <a:off x="9093662" y="4261661"/>
            <a:ext cx="962779" cy="2366742"/>
          </a:xfrm>
          <a:prstGeom prst="borderCallout2">
            <a:avLst>
              <a:gd name="adj1" fmla="val -1760"/>
              <a:gd name="adj2" fmla="val 51275"/>
              <a:gd name="adj3" fmla="val -41882"/>
              <a:gd name="adj4" fmla="val 51296"/>
              <a:gd name="adj5" fmla="val -41655"/>
              <a:gd name="adj6" fmla="val -104678"/>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descr="Et billede, der indeholder tekst, skærmbillede, software, computer&#10;&#10;AI-genereret indhold kan være ukorrekt.">
            <a:extLst>
              <a:ext uri="{FF2B5EF4-FFF2-40B4-BE49-F238E27FC236}">
                <a16:creationId xmlns:a16="http://schemas.microsoft.com/office/drawing/2014/main" id="{122F0CD7-5AB4-D840-2E83-0E28C68F67DC}"/>
              </a:ext>
            </a:extLst>
          </p:cNvPr>
          <p:cNvPicPr>
            <a:picLocks noChangeAspect="1"/>
          </p:cNvPicPr>
          <p:nvPr/>
        </p:nvPicPr>
        <p:blipFill rotWithShape="1">
          <a:blip r:embed="rId4"/>
          <a:srcRect l="23057" t="61372" r="40327" b="33262"/>
          <a:stretch>
            <a:fillRect/>
          </a:stretch>
        </p:blipFill>
        <p:spPr bwMode="auto">
          <a:xfrm>
            <a:off x="5090689" y="1949521"/>
            <a:ext cx="6912768" cy="6332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83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3">
                                            <p:txEl>
                                              <p:pRg st="2" end="2"/>
                                            </p:txEl>
                                          </p:spTgt>
                                        </p:tgtEl>
                                        <p:attrNameLst>
                                          <p:attrName>style.visibility</p:attrName>
                                        </p:attrNameLst>
                                      </p:cBhvr>
                                      <p:to>
                                        <p:strVal val="visible"/>
                                      </p:to>
                                    </p:set>
                                    <p:animEffect transition="in" filter="fade">
                                      <p:cBhvr>
                                        <p:cTn id="7" dur="500"/>
                                        <p:tgtEl>
                                          <p:spTgt spid="215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53">
                                            <p:txEl>
                                              <p:pRg st="1" end="1"/>
                                            </p:txEl>
                                          </p:spTgt>
                                        </p:tgtEl>
                                        <p:attrNameLst>
                                          <p:attrName>style.visibility</p:attrName>
                                        </p:attrNameLst>
                                      </p:cBhvr>
                                      <p:to>
                                        <p:strVal val="visible"/>
                                      </p:to>
                                    </p:set>
                                    <p:animEffect transition="in" filter="fade">
                                      <p:cBhvr>
                                        <p:cTn id="18" dur="500"/>
                                        <p:tgtEl>
                                          <p:spTgt spid="215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53">
                                            <p:txEl>
                                              <p:pRg st="0" end="0"/>
                                            </p:txEl>
                                          </p:spTgt>
                                        </p:tgtEl>
                                        <p:attrNameLst>
                                          <p:attrName>style.visibility</p:attrName>
                                        </p:attrNameLst>
                                      </p:cBhvr>
                                      <p:to>
                                        <p:strVal val="visible"/>
                                      </p:to>
                                    </p:set>
                                    <p:animEffect transition="in" filter="fade">
                                      <p:cBhvr>
                                        <p:cTn id="26" dur="500"/>
                                        <p:tgtEl>
                                          <p:spTgt spid="2153">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0F1416D-B0BE-B3A2-6E0E-438D19F24924}"/>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A8FB4814-2623-0DC4-31F1-0AF851AF21F4}"/>
              </a:ext>
            </a:extLst>
          </p:cNvPr>
          <p:cNvPicPr>
            <a:picLocks noChangeAspect="1"/>
          </p:cNvPicPr>
          <p:nvPr/>
        </p:nvPicPr>
        <p:blipFill>
          <a:blip r:embed="rId2"/>
          <a:srcRect l="8656" t="32194" r="10330" b="17451"/>
          <a:stretch>
            <a:fillRect/>
          </a:stretch>
        </p:blipFill>
        <p:spPr>
          <a:xfrm>
            <a:off x="6221669" y="1923097"/>
            <a:ext cx="5814320" cy="2258730"/>
          </a:xfrm>
          <a:prstGeom prst="rect">
            <a:avLst/>
          </a:prstGeom>
        </p:spPr>
      </p:pic>
      <p:pic>
        <p:nvPicPr>
          <p:cNvPr id="9" name="Billede 8">
            <a:extLst>
              <a:ext uri="{FF2B5EF4-FFF2-40B4-BE49-F238E27FC236}">
                <a16:creationId xmlns:a16="http://schemas.microsoft.com/office/drawing/2014/main" id="{D385F9C0-1BBC-638E-70F0-53DEBF9E8BC5}"/>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8CDC9AF5-BA1C-7387-E975-AE28C1368596}"/>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noProof="0" dirty="0">
                <a:latin typeface="Libre Caslon Display" panose="00000500000000000000" pitchFamily="2" charset="0"/>
              </a:rPr>
              <a:t>Training</a:t>
            </a:r>
          </a:p>
        </p:txBody>
      </p:sp>
      <p:sp>
        <p:nvSpPr>
          <p:cNvPr id="5" name="Rectangle 105">
            <a:extLst>
              <a:ext uri="{FF2B5EF4-FFF2-40B4-BE49-F238E27FC236}">
                <a16:creationId xmlns:a16="http://schemas.microsoft.com/office/drawing/2014/main" id="{EE8E55E3-1E28-2585-C3EE-E849BFB2088D}"/>
              </a:ext>
            </a:extLst>
          </p:cNvPr>
          <p:cNvSpPr>
            <a:spLocks noGrp="1" noChangeArrowheads="1"/>
          </p:cNvSpPr>
          <p:nvPr>
            <p:ph sz="half" idx="1"/>
          </p:nvPr>
        </p:nvSpPr>
        <p:spPr>
          <a:xfrm>
            <a:off x="695400" y="2412551"/>
            <a:ext cx="5472608" cy="3622451"/>
          </a:xfrm>
        </p:spPr>
        <p:txBody>
          <a:bodyPr/>
          <a:lstStyle/>
          <a:p>
            <a:pPr eaLnBrk="1" hangingPunct="1">
              <a:lnSpc>
                <a:spcPct val="90000"/>
              </a:lnSpc>
            </a:pPr>
            <a:r>
              <a:rPr lang="da-DK" dirty="0" err="1">
                <a:latin typeface="Libre Caslon Text" panose="00000500000000000000" pitchFamily="2" charset="0"/>
              </a:rPr>
              <a:t>Need</a:t>
            </a:r>
            <a:r>
              <a:rPr lang="da-DK" dirty="0">
                <a:latin typeface="Libre Caslon Text" panose="00000500000000000000" pitchFamily="2" charset="0"/>
              </a:rPr>
              <a:t> for </a:t>
            </a:r>
            <a:r>
              <a:rPr lang="da-DK" dirty="0" err="1">
                <a:latin typeface="Libre Caslon Text" panose="00000500000000000000" pitchFamily="2" charset="0"/>
              </a:rPr>
              <a:t>training</a:t>
            </a:r>
            <a:r>
              <a:rPr lang="da-DK" dirty="0">
                <a:latin typeface="Libre Caslon Text" panose="00000500000000000000" pitchFamily="2" charset="0"/>
              </a:rPr>
              <a:t>, demonstration and </a:t>
            </a:r>
            <a:r>
              <a:rPr lang="da-DK" dirty="0" err="1">
                <a:latin typeface="Libre Caslon Text" panose="00000500000000000000" pitchFamily="2" charset="0"/>
              </a:rPr>
              <a:t>direction</a:t>
            </a:r>
            <a:endParaRPr lang="da-DK" dirty="0">
              <a:latin typeface="Libre Caslon Text" panose="00000500000000000000" pitchFamily="2" charset="0"/>
            </a:endParaRPr>
          </a:p>
          <a:p>
            <a:pPr eaLnBrk="1" hangingPunct="1">
              <a:lnSpc>
                <a:spcPct val="90000"/>
              </a:lnSpc>
            </a:pPr>
            <a:r>
              <a:rPr lang="da-DK" dirty="0">
                <a:latin typeface="Libre Caslon Text" panose="00000500000000000000" pitchFamily="2" charset="0"/>
              </a:rPr>
              <a:t>Expansion, </a:t>
            </a:r>
            <a:r>
              <a:rPr lang="da-DK" dirty="0" err="1">
                <a:latin typeface="Libre Caslon Text" panose="00000500000000000000" pitchFamily="2" charset="0"/>
              </a:rPr>
              <a:t>evaluation</a:t>
            </a:r>
            <a:endParaRPr lang="da-DK" dirty="0">
              <a:latin typeface="Libre Caslon Text" panose="00000500000000000000" pitchFamily="2" charset="0"/>
            </a:endParaRPr>
          </a:p>
        </p:txBody>
      </p:sp>
      <p:sp>
        <p:nvSpPr>
          <p:cNvPr id="13" name="Billedforklaring: bøjet streg 12">
            <a:extLst>
              <a:ext uri="{FF2B5EF4-FFF2-40B4-BE49-F238E27FC236}">
                <a16:creationId xmlns:a16="http://schemas.microsoft.com/office/drawing/2014/main" id="{DD6D09F3-3D37-9ABE-C9DC-AFE66EDFD551}"/>
              </a:ext>
            </a:extLst>
          </p:cNvPr>
          <p:cNvSpPr/>
          <p:nvPr/>
        </p:nvSpPr>
        <p:spPr>
          <a:xfrm>
            <a:off x="7129884" y="3574690"/>
            <a:ext cx="3308584" cy="561505"/>
          </a:xfrm>
          <a:prstGeom prst="borderCallout2">
            <a:avLst>
              <a:gd name="adj1" fmla="val 95517"/>
              <a:gd name="adj2" fmla="val -2761"/>
              <a:gd name="adj3" fmla="val 94896"/>
              <a:gd name="adj4" fmla="val -33834"/>
              <a:gd name="adj5" fmla="val 224969"/>
              <a:gd name="adj6" fmla="val -33669"/>
            </a:avLst>
          </a:prstGeom>
          <a:noFill/>
          <a:ln w="5715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Billedforklaring: bøjet streg 13">
            <a:extLst>
              <a:ext uri="{FF2B5EF4-FFF2-40B4-BE49-F238E27FC236}">
                <a16:creationId xmlns:a16="http://schemas.microsoft.com/office/drawing/2014/main" id="{941BA367-86B4-AA7A-B7F2-A52EA30DDC8D}"/>
              </a:ext>
            </a:extLst>
          </p:cNvPr>
          <p:cNvSpPr/>
          <p:nvPr/>
        </p:nvSpPr>
        <p:spPr>
          <a:xfrm>
            <a:off x="10438467" y="3574689"/>
            <a:ext cx="1597521" cy="561505"/>
          </a:xfrm>
          <a:prstGeom prst="borderCallout2">
            <a:avLst>
              <a:gd name="adj1" fmla="val 99865"/>
              <a:gd name="adj2" fmla="val 99032"/>
              <a:gd name="adj3" fmla="val 181055"/>
              <a:gd name="adj4" fmla="val 98916"/>
              <a:gd name="adj5" fmla="val 238657"/>
              <a:gd name="adj6" fmla="val 69166"/>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D43C5868-ED2B-3EF1-801B-C210B18CCCF9}"/>
              </a:ext>
            </a:extLst>
          </p:cNvPr>
          <p:cNvPicPr>
            <a:picLocks noChangeAspect="1"/>
          </p:cNvPicPr>
          <p:nvPr/>
        </p:nvPicPr>
        <p:blipFill>
          <a:blip r:embed="rId4"/>
          <a:srcRect l="68520" t="74150" r="8309" b="15269"/>
          <a:stretch>
            <a:fillRect/>
          </a:stretch>
        </p:blipFill>
        <p:spPr>
          <a:xfrm>
            <a:off x="8256240" y="5049705"/>
            <a:ext cx="3779748" cy="1078801"/>
          </a:xfrm>
          <a:prstGeom prst="rect">
            <a:avLst/>
          </a:prstGeom>
        </p:spPr>
      </p:pic>
      <p:pic>
        <p:nvPicPr>
          <p:cNvPr id="6" name="Billede 5">
            <a:extLst>
              <a:ext uri="{FF2B5EF4-FFF2-40B4-BE49-F238E27FC236}">
                <a16:creationId xmlns:a16="http://schemas.microsoft.com/office/drawing/2014/main" id="{CE9BB75C-D811-39BB-5CF1-BF55B7061C30}"/>
              </a:ext>
            </a:extLst>
          </p:cNvPr>
          <p:cNvPicPr>
            <a:picLocks noChangeAspect="1"/>
          </p:cNvPicPr>
          <p:nvPr/>
        </p:nvPicPr>
        <p:blipFill>
          <a:blip r:embed="rId4"/>
          <a:srcRect l="18640" t="74998" r="8309" b="14162"/>
          <a:stretch>
            <a:fillRect/>
          </a:stretch>
        </p:blipFill>
        <p:spPr>
          <a:xfrm>
            <a:off x="105163" y="5023285"/>
            <a:ext cx="11916652" cy="1105221"/>
          </a:xfrm>
          <a:prstGeom prst="rect">
            <a:avLst/>
          </a:prstGeom>
        </p:spPr>
      </p:pic>
    </p:spTree>
    <p:extLst>
      <p:ext uri="{BB962C8B-B14F-4D97-AF65-F5344CB8AC3E}">
        <p14:creationId xmlns:p14="http://schemas.microsoft.com/office/powerpoint/2010/main" val="61160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062617-6AAB-3D3E-18E2-1DF2EC1139ED}"/>
              </a:ext>
            </a:extLst>
          </p:cNvPr>
          <p:cNvSpPr>
            <a:spLocks noGrp="1"/>
          </p:cNvSpPr>
          <p:nvPr>
            <p:ph type="ctrTitle"/>
          </p:nvPr>
        </p:nvSpPr>
        <p:spPr/>
        <p:txBody>
          <a:bodyPr>
            <a:normAutofit/>
          </a:bodyPr>
          <a:lstStyle/>
          <a:p>
            <a:br>
              <a:rPr lang="en-US" noProof="0" dirty="0"/>
            </a:br>
            <a:r>
              <a:rPr lang="en-US" noProof="0" dirty="0"/>
              <a:t>Part I: theory and design for persuasive learning </a:t>
            </a:r>
          </a:p>
        </p:txBody>
      </p:sp>
      <p:sp>
        <p:nvSpPr>
          <p:cNvPr id="3" name="Pladsholder til billede 2">
            <a:extLst>
              <a:ext uri="{FF2B5EF4-FFF2-40B4-BE49-F238E27FC236}">
                <a16:creationId xmlns:a16="http://schemas.microsoft.com/office/drawing/2014/main" id="{37598653-A276-111C-3E25-E0180DCAE30F}"/>
              </a:ext>
            </a:extLst>
          </p:cNvPr>
          <p:cNvSpPr>
            <a:spLocks noGrp="1"/>
          </p:cNvSpPr>
          <p:nvPr>
            <p:ph type="pic" sz="quarter" idx="11"/>
          </p:nvPr>
        </p:nvSpPr>
        <p:spPr/>
        <p:txBody>
          <a:bodyPr/>
          <a:lstStyle/>
          <a:p>
            <a:endParaRPr lang="en-US" noProof="0" dirty="0"/>
          </a:p>
        </p:txBody>
      </p:sp>
      <p:sp>
        <p:nvSpPr>
          <p:cNvPr id="2" name="Subtitle 7">
            <a:extLst>
              <a:ext uri="{FF2B5EF4-FFF2-40B4-BE49-F238E27FC236}">
                <a16:creationId xmlns:a16="http://schemas.microsoft.com/office/drawing/2014/main" id="{5B8ACE18-A8B2-AE4D-CE97-4BB8C8F0EA22}"/>
              </a:ext>
            </a:extLst>
          </p:cNvPr>
          <p:cNvSpPr txBox="1">
            <a:spLocks/>
          </p:cNvSpPr>
          <p:nvPr/>
        </p:nvSpPr>
        <p:spPr bwMode="auto">
          <a:xfrm>
            <a:off x="320634" y="4869160"/>
            <a:ext cx="5308270" cy="101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1800" b="0" i="0">
                <a:solidFill>
                  <a:schemeClr val="tx1"/>
                </a:solidFill>
                <a:latin typeface="Asap Condensed Light" pitchFamily="2" charset="77"/>
                <a:ea typeface="+mn-ea"/>
                <a:cs typeface="+mn-cs"/>
              </a:defRPr>
            </a:lvl1pPr>
            <a:lvl2pPr marL="342900" indent="0" algn="ctr" rtl="0" eaLnBrk="0" fontAlgn="base" hangingPunct="0">
              <a:spcBef>
                <a:spcPct val="20000"/>
              </a:spcBef>
              <a:spcAft>
                <a:spcPct val="0"/>
              </a:spcAft>
              <a:buNone/>
              <a:defRPr sz="1500">
                <a:solidFill>
                  <a:schemeClr val="tx1"/>
                </a:solidFill>
                <a:latin typeface="+mn-lt"/>
              </a:defRPr>
            </a:lvl2pPr>
            <a:lvl3pPr marL="685800" indent="0" algn="ctr" rtl="0" eaLnBrk="0" fontAlgn="base" hangingPunct="0">
              <a:spcBef>
                <a:spcPct val="20000"/>
              </a:spcBef>
              <a:spcAft>
                <a:spcPct val="0"/>
              </a:spcAft>
              <a:buNone/>
              <a:defRPr sz="1350">
                <a:solidFill>
                  <a:schemeClr val="tx1"/>
                </a:solidFill>
                <a:latin typeface="+mn-lt"/>
              </a:defRPr>
            </a:lvl3pPr>
            <a:lvl4pPr marL="1028700" indent="0" algn="ctr" rtl="0" eaLnBrk="0" fontAlgn="base" hangingPunct="0">
              <a:spcBef>
                <a:spcPct val="20000"/>
              </a:spcBef>
              <a:spcAft>
                <a:spcPct val="0"/>
              </a:spcAft>
              <a:buNone/>
              <a:defRPr sz="1200">
                <a:solidFill>
                  <a:schemeClr val="tx1"/>
                </a:solidFill>
                <a:latin typeface="+mn-lt"/>
              </a:defRPr>
            </a:lvl4pPr>
            <a:lvl5pPr marL="1371600" indent="0" algn="ctr" rtl="0" eaLnBrk="0" fontAlgn="base" hangingPunct="0">
              <a:spcBef>
                <a:spcPct val="20000"/>
              </a:spcBef>
              <a:spcAft>
                <a:spcPct val="0"/>
              </a:spcAft>
              <a:buNone/>
              <a:defRPr sz="1200">
                <a:solidFill>
                  <a:schemeClr val="tx1"/>
                </a:solidFill>
                <a:latin typeface="+mn-lt"/>
              </a:defRPr>
            </a:lvl5pPr>
            <a:lvl6pPr marL="1714500" indent="0" algn="ctr" rtl="0" fontAlgn="base">
              <a:spcBef>
                <a:spcPct val="20000"/>
              </a:spcBef>
              <a:spcAft>
                <a:spcPct val="0"/>
              </a:spcAft>
              <a:buNone/>
              <a:defRPr sz="1200">
                <a:solidFill>
                  <a:schemeClr val="tx1"/>
                </a:solidFill>
                <a:latin typeface="+mn-lt"/>
              </a:defRPr>
            </a:lvl6pPr>
            <a:lvl7pPr marL="2057400" indent="0" algn="ctr" rtl="0" fontAlgn="base">
              <a:spcBef>
                <a:spcPct val="20000"/>
              </a:spcBef>
              <a:spcAft>
                <a:spcPct val="0"/>
              </a:spcAft>
              <a:buNone/>
              <a:defRPr sz="1200">
                <a:solidFill>
                  <a:schemeClr val="tx1"/>
                </a:solidFill>
                <a:latin typeface="+mn-lt"/>
              </a:defRPr>
            </a:lvl7pPr>
            <a:lvl8pPr marL="2400300" indent="0" algn="ctr" rtl="0" fontAlgn="base">
              <a:spcBef>
                <a:spcPct val="20000"/>
              </a:spcBef>
              <a:spcAft>
                <a:spcPct val="0"/>
              </a:spcAft>
              <a:buNone/>
              <a:defRPr sz="1200">
                <a:solidFill>
                  <a:schemeClr val="tx1"/>
                </a:solidFill>
                <a:latin typeface="+mn-lt"/>
              </a:defRPr>
            </a:lvl8pPr>
            <a:lvl9pPr marL="2743200" indent="0" algn="ctr" rtl="0" fontAlgn="base">
              <a:spcBef>
                <a:spcPct val="20000"/>
              </a:spcBef>
              <a:spcAft>
                <a:spcPct val="0"/>
              </a:spcAft>
              <a:buNone/>
              <a:defRPr sz="1200">
                <a:solidFill>
                  <a:schemeClr val="tx1"/>
                </a:solidFill>
                <a:latin typeface="+mn-lt"/>
              </a:defRPr>
            </a:lvl9pPr>
          </a:lstStyle>
          <a:p>
            <a:r>
              <a:rPr lang="en-US" kern="0" dirty="0"/>
              <a:t>Nicolai Winther-Nielsen </a:t>
            </a:r>
          </a:p>
          <a:p>
            <a:r>
              <a:rPr lang="en-US" b="1" dirty="0"/>
              <a:t>BT Conference 2025</a:t>
            </a:r>
            <a:endParaRPr lang="en-US" kern="0" dirty="0"/>
          </a:p>
        </p:txBody>
      </p:sp>
      <p:pic>
        <p:nvPicPr>
          <p:cNvPr id="4" name="Billede 3" descr="Et billede, der indeholder tekst, indendørs, bærbar, computerskærm&#10;&#10;Indhold genereret af kunstig intelligens kan være forkert.">
            <a:extLst>
              <a:ext uri="{FF2B5EF4-FFF2-40B4-BE49-F238E27FC236}">
                <a16:creationId xmlns:a16="http://schemas.microsoft.com/office/drawing/2014/main" id="{1A28E2C8-F583-3542-EF58-0D5A9C19D966}"/>
              </a:ext>
            </a:extLst>
          </p:cNvPr>
          <p:cNvPicPr>
            <a:picLocks noChangeAspect="1"/>
          </p:cNvPicPr>
          <p:nvPr/>
        </p:nvPicPr>
        <p:blipFill>
          <a:blip r:embed="rId2" cstate="print">
            <a:extLst>
              <a:ext uri="{28A0092B-C50C-407E-A947-70E740481C1C}">
                <a14:useLocalDpi xmlns:a14="http://schemas.microsoft.com/office/drawing/2010/main" val="0"/>
              </a:ext>
            </a:extLst>
          </a:blip>
          <a:srcRect l="11740" r="5007" b="7526"/>
          <a:stretch>
            <a:fillRect/>
          </a:stretch>
        </p:blipFill>
        <p:spPr>
          <a:xfrm>
            <a:off x="6095999" y="3140115"/>
            <a:ext cx="6090976" cy="3805670"/>
          </a:xfrm>
          <a:prstGeom prst="rect">
            <a:avLst/>
          </a:prstGeom>
        </p:spPr>
      </p:pic>
      <p:pic>
        <p:nvPicPr>
          <p:cNvPr id="8" name="Billede 7" descr="Et billede, der indeholder tekst, menneske, tøj, person&#10;&#10;Automatisk genereret beskrivelse">
            <a:extLst>
              <a:ext uri="{FF2B5EF4-FFF2-40B4-BE49-F238E27FC236}">
                <a16:creationId xmlns:a16="http://schemas.microsoft.com/office/drawing/2014/main" id="{C4EA5A21-1303-FBCC-E458-556E5864DA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1" t="38230" r="2032" b="30377"/>
          <a:stretch>
            <a:fillRect/>
          </a:stretch>
        </p:blipFill>
        <p:spPr>
          <a:xfrm>
            <a:off x="6096000" y="-41835"/>
            <a:ext cx="6096000" cy="3398828"/>
          </a:xfrm>
          <a:prstGeom prst="rect">
            <a:avLst/>
          </a:prstGeom>
        </p:spPr>
      </p:pic>
      <p:sp>
        <p:nvSpPr>
          <p:cNvPr id="5" name="AutoShape 2">
            <a:extLst>
              <a:ext uri="{FF2B5EF4-FFF2-40B4-BE49-F238E27FC236}">
                <a16:creationId xmlns:a16="http://schemas.microsoft.com/office/drawing/2014/main" id="{57BAD86F-2FF9-FF5D-0864-C92FB2426D2A}"/>
              </a:ext>
            </a:extLst>
          </p:cNvPr>
          <p:cNvSpPr txBox="1">
            <a:spLocks noChangeArrowheads="1"/>
          </p:cNvSpPr>
          <p:nvPr/>
        </p:nvSpPr>
        <p:spPr bwMode="auto">
          <a:xfrm>
            <a:off x="6090974" y="3486842"/>
            <a:ext cx="6090977" cy="3297064"/>
          </a:xfrm>
          <a:prstGeom prst="bracketPair">
            <a:avLst>
              <a:gd name="adj" fmla="val 10861"/>
            </a:avLst>
          </a:prstGeom>
          <a:gradFill>
            <a:gsLst>
              <a:gs pos="0">
                <a:srgbClr val="FFE2B7"/>
              </a:gs>
              <a:gs pos="36000">
                <a:srgbClr val="FFE2B7"/>
              </a:gs>
              <a:gs pos="90000">
                <a:srgbClr val="F67B00"/>
              </a:gs>
            </a:gsLst>
            <a:lin ang="2700000" scaled="1"/>
          </a:gradFill>
          <a:ln w="12700">
            <a:solidFill>
              <a:srgbClr val="4F81BD"/>
            </a:solidFill>
            <a:round/>
            <a:headEnd/>
            <a:tailEnd/>
          </a:ln>
          <a:effectLst>
            <a:prstShdw prst="shdw13" dist="53882" dir="18900000">
              <a:srgbClr val="808080">
                <a:alpha val="50000"/>
              </a:srgbClr>
            </a:prstShdw>
          </a:effectLst>
        </p:spPr>
        <p:txBody>
          <a:bodyPr wrap="square" lIns="171450" tIns="171450" bIns="171450">
            <a:spAutoFit/>
          </a:bodyPr>
          <a:lstStyle/>
          <a:p>
            <a:pPr eaLnBrk="1" hangingPunct="1">
              <a:spcAft>
                <a:spcPts val="750"/>
              </a:spcAft>
              <a:defRPr/>
            </a:pPr>
            <a:endParaRPr lang="en-US" sz="3200" dirty="0">
              <a:latin typeface="Libre Caslon Text" panose="00000500000000000000" pitchFamily="2" charset="0"/>
            </a:endParaRPr>
          </a:p>
          <a:p>
            <a:pPr eaLnBrk="1" hangingPunct="1">
              <a:spcAft>
                <a:spcPts val="750"/>
              </a:spcAft>
              <a:defRPr/>
            </a:pPr>
            <a:r>
              <a:rPr lang="en-US" sz="3200" dirty="0">
                <a:latin typeface="Libre Caslon Text" panose="00000500000000000000" pitchFamily="2" charset="0"/>
              </a:rPr>
              <a:t>Part II: Ephrem Tariku</a:t>
            </a:r>
          </a:p>
          <a:p>
            <a:pPr eaLnBrk="1" hangingPunct="1">
              <a:spcAft>
                <a:spcPts val="750"/>
              </a:spcAft>
              <a:defRPr/>
            </a:pPr>
            <a:r>
              <a:rPr lang="en-US" sz="3200" kern="0" dirty="0">
                <a:latin typeface="Libre Caslon Text" panose="00000500000000000000" pitchFamily="2" charset="0"/>
              </a:rPr>
              <a:t>Persuasive evidence from Ethiopia</a:t>
            </a:r>
          </a:p>
          <a:p>
            <a:pPr eaLnBrk="1" hangingPunct="1">
              <a:spcAft>
                <a:spcPts val="750"/>
              </a:spcAft>
              <a:defRPr/>
            </a:pPr>
            <a:endParaRPr lang="da-DK" sz="3200" kern="0" dirty="0">
              <a:latin typeface="Arial Narrow" pitchFamily="34" charset="0"/>
            </a:endParaRPr>
          </a:p>
        </p:txBody>
      </p:sp>
    </p:spTree>
    <p:extLst>
      <p:ext uri="{BB962C8B-B14F-4D97-AF65-F5344CB8AC3E}">
        <p14:creationId xmlns:p14="http://schemas.microsoft.com/office/powerpoint/2010/main" val="42060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8B1CC9A-4270-7CFE-0A34-71527873AA93}"/>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0BE156AC-4CE7-6A83-B653-6A2DC46E33E8}"/>
              </a:ext>
            </a:extLst>
          </p:cNvPr>
          <p:cNvPicPr>
            <a:picLocks noChangeAspect="1"/>
          </p:cNvPicPr>
          <p:nvPr/>
        </p:nvPicPr>
        <p:blipFill>
          <a:blip r:embed="rId2"/>
          <a:srcRect l="32282" t="34250" r="24406" b="31100"/>
          <a:stretch>
            <a:fillRect/>
          </a:stretch>
        </p:blipFill>
        <p:spPr>
          <a:xfrm>
            <a:off x="1271464" y="1772816"/>
            <a:ext cx="9793088" cy="4896544"/>
          </a:xfrm>
          <a:prstGeom prst="rect">
            <a:avLst/>
          </a:prstGeom>
        </p:spPr>
      </p:pic>
      <p:pic>
        <p:nvPicPr>
          <p:cNvPr id="9" name="Billede 8">
            <a:extLst>
              <a:ext uri="{FF2B5EF4-FFF2-40B4-BE49-F238E27FC236}">
                <a16:creationId xmlns:a16="http://schemas.microsoft.com/office/drawing/2014/main" id="{6D4740DF-C8F5-CD72-0C9D-EB925D827B5F}"/>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F51874F2-AB9D-3D24-956C-B21A96F35D51}"/>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noProof="0" dirty="0">
                <a:latin typeface="Libre Caslon Display" panose="00000500000000000000" pitchFamily="2" charset="0"/>
              </a:rPr>
              <a:t>Training design</a:t>
            </a:r>
          </a:p>
        </p:txBody>
      </p:sp>
      <p:sp>
        <p:nvSpPr>
          <p:cNvPr id="5" name="Tekstfelt 2">
            <a:extLst>
              <a:ext uri="{FF2B5EF4-FFF2-40B4-BE49-F238E27FC236}">
                <a16:creationId xmlns:a16="http://schemas.microsoft.com/office/drawing/2014/main" id="{15695372-C407-7DFD-C6E1-4EFD55367807}"/>
              </a:ext>
            </a:extLst>
          </p:cNvPr>
          <p:cNvSpPr txBox="1">
            <a:spLocks noChangeArrowheads="1"/>
          </p:cNvSpPr>
          <p:nvPr/>
        </p:nvSpPr>
        <p:spPr bwMode="auto">
          <a:xfrm>
            <a:off x="363469" y="2632595"/>
            <a:ext cx="11640905" cy="4191093"/>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r>
              <a:rPr lang="en-US" sz="2800" b="1" dirty="0">
                <a:latin typeface="Asap Condensed" pitchFamily="2" charset="0"/>
              </a:rPr>
              <a:t>Training Delivery Agreement Clause</a:t>
            </a:r>
            <a:endParaRPr lang="da-DK" sz="2800" dirty="0">
              <a:latin typeface="Asap Condensed" pitchFamily="2" charset="0"/>
            </a:endParaRPr>
          </a:p>
          <a:p>
            <a:r>
              <a:rPr lang="en-US" sz="2400" dirty="0">
                <a:latin typeface="Asap Condensed" pitchFamily="2" charset="0"/>
              </a:rPr>
              <a:t>The training provider agrees to design and deliver courses:</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Practical Focus:  </a:t>
            </a:r>
            <a:r>
              <a:rPr lang="en-US" sz="2400" dirty="0">
                <a:latin typeface="Asap Condensed" pitchFamily="2" charset="0"/>
              </a:rPr>
              <a:t>emphasize practical application of tools and concepts over technical or theoretical detail, unless such content is essential for understanding or explicitly requested.</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Participant Engagement: </a:t>
            </a:r>
            <a:r>
              <a:rPr lang="en-US" sz="2400" dirty="0">
                <a:latin typeface="Asap Condensed" pitchFamily="2" charset="0"/>
              </a:rPr>
              <a:t>Participants must be given structured opportunities to independently apply the tools after a guided introduction, followed by expert-led discussions of their results.</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Course Structure: </a:t>
            </a:r>
            <a:r>
              <a:rPr lang="en-US" sz="2400" dirty="0">
                <a:latin typeface="Asap Condensed" pitchFamily="2" charset="0"/>
              </a:rPr>
              <a:t>Training sessions should be modular, practical, and manageable</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Pre-Course Coordination: </a:t>
            </a:r>
            <a:r>
              <a:rPr lang="en-US" sz="2400" dirty="0">
                <a:latin typeface="Asap Condensed" pitchFamily="2" charset="0"/>
              </a:rPr>
              <a:t>Clear communication to align expectations and agree on lesson plan.</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Transparency:  </a:t>
            </a:r>
            <a:r>
              <a:rPr lang="en-US" sz="2400" dirty="0">
                <a:latin typeface="Asap Condensed" pitchFamily="2" charset="0"/>
              </a:rPr>
              <a:t>clearly communicated to participants in advance.</a:t>
            </a:r>
            <a:endParaRPr lang="da-DK" sz="2400" dirty="0">
              <a:latin typeface="Asap Condensed" pitchFamily="2" charset="0"/>
            </a:endParaRPr>
          </a:p>
          <a:p>
            <a:pPr marL="342900" lvl="0" indent="-342900">
              <a:buFont typeface="Arial" panose="020B0604020202020204" pitchFamily="34" charset="0"/>
              <a:buChar char="•"/>
            </a:pPr>
            <a:r>
              <a:rPr lang="en-US" sz="2400" b="1" dirty="0">
                <a:latin typeface="Asap Condensed" pitchFamily="2" charset="0"/>
              </a:rPr>
              <a:t>Guideline Compliance: </a:t>
            </a:r>
            <a:r>
              <a:rPr lang="en-US" sz="2400" dirty="0">
                <a:latin typeface="Asap Condensed" pitchFamily="2" charset="0"/>
              </a:rPr>
              <a:t> “RESILIENCE Key Recommendations for Training Design and Delivery”</a:t>
            </a:r>
            <a:endParaRPr lang="da-DK" sz="2400" dirty="0">
              <a:latin typeface="Asap Condensed" pitchFamily="2" charset="0"/>
            </a:endParaRPr>
          </a:p>
        </p:txBody>
      </p:sp>
      <p:sp>
        <p:nvSpPr>
          <p:cNvPr id="7" name="Tekstfelt 6">
            <a:extLst>
              <a:ext uri="{FF2B5EF4-FFF2-40B4-BE49-F238E27FC236}">
                <a16:creationId xmlns:a16="http://schemas.microsoft.com/office/drawing/2014/main" id="{1449E36D-B0C4-4FD7-46FC-4D869FE72CAB}"/>
              </a:ext>
            </a:extLst>
          </p:cNvPr>
          <p:cNvSpPr txBox="1"/>
          <p:nvPr/>
        </p:nvSpPr>
        <p:spPr>
          <a:xfrm>
            <a:off x="7437846" y="2702810"/>
            <a:ext cx="4536504" cy="369332"/>
          </a:xfrm>
          <a:prstGeom prst="rect">
            <a:avLst/>
          </a:prstGeom>
          <a:noFill/>
        </p:spPr>
        <p:txBody>
          <a:bodyPr wrap="square">
            <a:spAutoFit/>
          </a:bodyPr>
          <a:lstStyle/>
          <a:p>
            <a:r>
              <a:rPr lang="da-DK" dirty="0">
                <a:hlinkClick r:id="rId4"/>
              </a:rPr>
              <a:t>www.resilience-ri.eu/training-programme/</a:t>
            </a:r>
            <a:r>
              <a:rPr lang="da-DK" dirty="0"/>
              <a:t> </a:t>
            </a:r>
          </a:p>
        </p:txBody>
      </p:sp>
    </p:spTree>
    <p:extLst>
      <p:ext uri="{BB962C8B-B14F-4D97-AF65-F5344CB8AC3E}">
        <p14:creationId xmlns:p14="http://schemas.microsoft.com/office/powerpoint/2010/main" val="13641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1FCBA91-9B88-B271-29C5-63440FB4AF52}"/>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6744C166-F2DA-E509-21A4-20723BB0994A}"/>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B1E5EE37-EF10-AE44-23E6-3B122272304E}"/>
              </a:ext>
            </a:extLst>
          </p:cNvPr>
          <p:cNvSpPr txBox="1"/>
          <p:nvPr/>
        </p:nvSpPr>
        <p:spPr>
          <a:xfrm>
            <a:off x="695400" y="565680"/>
            <a:ext cx="7992888"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Summary</a:t>
            </a:r>
            <a:endParaRPr lang="en-US" sz="4800"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5C3E73DA-DD99-1771-8B97-4744FF76B02E}"/>
              </a:ext>
            </a:extLst>
          </p:cNvPr>
          <p:cNvSpPr>
            <a:spLocks noGrp="1" noChangeArrowheads="1"/>
          </p:cNvSpPr>
          <p:nvPr>
            <p:ph sz="half" idx="1"/>
          </p:nvPr>
        </p:nvSpPr>
        <p:spPr>
          <a:xfrm>
            <a:off x="695400" y="2234088"/>
            <a:ext cx="11017224" cy="4723304"/>
          </a:xfrm>
        </p:spPr>
        <p:txBody>
          <a:bodyPr/>
          <a:lstStyle/>
          <a:p>
            <a:pPr marL="0" indent="0" eaLnBrk="1" hangingPunct="1">
              <a:lnSpc>
                <a:spcPct val="90000"/>
              </a:lnSpc>
              <a:buNone/>
            </a:pPr>
            <a:r>
              <a:rPr lang="da-DK" b="1" dirty="0">
                <a:latin typeface="Libre Caslon Text" panose="00000500000000000000" pitchFamily="2" charset="0"/>
              </a:rPr>
              <a:t>To </a:t>
            </a:r>
            <a:r>
              <a:rPr lang="da-DK" b="1" dirty="0" err="1">
                <a:latin typeface="Libre Caslon Text" panose="00000500000000000000" pitchFamily="2" charset="0"/>
              </a:rPr>
              <a:t>be</a:t>
            </a:r>
            <a:r>
              <a:rPr lang="da-DK" b="1" dirty="0">
                <a:latin typeface="Libre Caslon Text" panose="00000500000000000000" pitchFamily="2" charset="0"/>
              </a:rPr>
              <a:t> </a:t>
            </a:r>
            <a:r>
              <a:rPr lang="da-DK" b="1" dirty="0" err="1">
                <a:latin typeface="Libre Caslon Text" panose="00000500000000000000" pitchFamily="2" charset="0"/>
              </a:rPr>
              <a:t>trained</a:t>
            </a:r>
            <a:r>
              <a:rPr lang="da-DK" b="1" dirty="0">
                <a:latin typeface="Libre Caslon Text" panose="00000500000000000000" pitchFamily="2" charset="0"/>
              </a:rPr>
              <a:t> by the </a:t>
            </a:r>
            <a:r>
              <a:rPr lang="da-DK" b="1" dirty="0" err="1">
                <a:latin typeface="Libre Caslon Text" panose="00000500000000000000" pitchFamily="2" charset="0"/>
              </a:rPr>
              <a:t>Hebrew</a:t>
            </a:r>
            <a:r>
              <a:rPr lang="da-DK" b="1" dirty="0">
                <a:latin typeface="Libre Caslon Text" panose="00000500000000000000" pitchFamily="2" charset="0"/>
              </a:rPr>
              <a:t> </a:t>
            </a:r>
            <a:r>
              <a:rPr lang="da-DK" b="1" dirty="0" err="1">
                <a:latin typeface="Libre Caslon Text" panose="00000500000000000000" pitchFamily="2" charset="0"/>
              </a:rPr>
              <a:t>Bible</a:t>
            </a:r>
            <a:r>
              <a:rPr lang="da-DK" b="1" dirty="0">
                <a:latin typeface="Libre Caslon Text" panose="00000500000000000000" pitchFamily="2" charset="0"/>
              </a:rPr>
              <a:t>!</a:t>
            </a: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P </a:t>
            </a:r>
            <a:r>
              <a:rPr lang="da-DK" b="1" u="sng" dirty="0" err="1">
                <a:latin typeface="Libre Caslon Text" panose="00000500000000000000" pitchFamily="2" charset="0"/>
              </a:rPr>
              <a:t>Easy</a:t>
            </a:r>
            <a:r>
              <a:rPr lang="da-DK" dirty="0">
                <a:latin typeface="Libre Caslon Text" panose="00000500000000000000" pitchFamily="2" charset="0"/>
              </a:rPr>
              <a:t> </a:t>
            </a:r>
            <a:r>
              <a:rPr lang="da-DK" b="1" u="sng" dirty="0">
                <a:latin typeface="Libre Caslon Text" panose="00000500000000000000" pitchFamily="2" charset="0"/>
              </a:rPr>
              <a:t>to start</a:t>
            </a:r>
            <a:r>
              <a:rPr lang="da-DK" dirty="0">
                <a:latin typeface="Libre Caslon Text" panose="00000500000000000000" pitchFamily="2" charset="0"/>
              </a:rPr>
              <a:t>: </a:t>
            </a:r>
            <a:r>
              <a:rPr lang="da-DK" dirty="0" err="1">
                <a:latin typeface="Libre Caslon Text" panose="00000500000000000000" pitchFamily="2" charset="0"/>
              </a:rPr>
              <a:t>engage</a:t>
            </a:r>
            <a:endParaRPr lang="da-DK" dirty="0">
              <a:latin typeface="Libre Caslon Text" panose="00000500000000000000" pitchFamily="2" charset="0"/>
            </a:endParaRP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E </a:t>
            </a:r>
            <a:r>
              <a:rPr lang="da-DK" b="1" u="sng" dirty="0">
                <a:latin typeface="Libre Caslon Text" panose="00000500000000000000" pitchFamily="2" charset="0"/>
              </a:rPr>
              <a:t>Fun</a:t>
            </a:r>
            <a:r>
              <a:rPr lang="da-DK" dirty="0">
                <a:latin typeface="Libre Caslon Text" panose="00000500000000000000" pitchFamily="2" charset="0"/>
              </a:rPr>
              <a:t> </a:t>
            </a:r>
            <a:r>
              <a:rPr lang="da-DK" b="1" u="sng" dirty="0">
                <a:latin typeface="Libre Caslon Text" panose="00000500000000000000" pitchFamily="2" charset="0"/>
              </a:rPr>
              <a:t>to </a:t>
            </a:r>
            <a:r>
              <a:rPr lang="da-DK" b="1" u="sng" dirty="0" err="1">
                <a:latin typeface="Libre Caslon Text" panose="00000500000000000000" pitchFamily="2" charset="0"/>
              </a:rPr>
              <a:t>use</a:t>
            </a:r>
            <a:r>
              <a:rPr lang="da-DK" dirty="0">
                <a:latin typeface="Libre Caslon Text" panose="00000500000000000000" pitchFamily="2" charset="0"/>
              </a:rPr>
              <a:t>: </a:t>
            </a:r>
            <a:r>
              <a:rPr lang="da-DK" dirty="0" err="1">
                <a:latin typeface="Libre Caslon Text" panose="00000500000000000000" pitchFamily="2" charset="0"/>
              </a:rPr>
              <a:t>gaming</a:t>
            </a:r>
            <a:r>
              <a:rPr lang="da-DK" dirty="0">
                <a:latin typeface="Libre Caslon Text" panose="00000500000000000000" pitchFamily="2" charset="0"/>
              </a:rPr>
              <a:t>, </a:t>
            </a:r>
            <a:r>
              <a:rPr lang="da-DK" dirty="0" err="1">
                <a:latin typeface="Libre Caslon Text" panose="00000500000000000000" pitchFamily="2" charset="0"/>
              </a:rPr>
              <a:t>exploring</a:t>
            </a:r>
            <a:endParaRPr lang="da-DK" dirty="0">
              <a:latin typeface="Libre Caslon Text" panose="00000500000000000000" pitchFamily="2" charset="0"/>
            </a:endParaRP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R </a:t>
            </a:r>
            <a:r>
              <a:rPr lang="da-DK" b="1" u="sng" dirty="0" err="1">
                <a:latin typeface="Libre Caslon Text" panose="00000500000000000000" pitchFamily="2" charset="0"/>
              </a:rPr>
              <a:t>Repurpose</a:t>
            </a:r>
            <a:r>
              <a:rPr lang="da-DK" b="1" u="sng" dirty="0">
                <a:latin typeface="Libre Caslon Text" panose="00000500000000000000" pitchFamily="2" charset="0"/>
              </a:rPr>
              <a:t> </a:t>
            </a:r>
            <a:r>
              <a:rPr lang="da-DK" b="1" u="sng" dirty="0" err="1">
                <a:latin typeface="Libre Caslon Text" panose="00000500000000000000" pitchFamily="2" charset="0"/>
              </a:rPr>
              <a:t>locally</a:t>
            </a:r>
            <a:r>
              <a:rPr lang="da-DK" b="1" dirty="0">
                <a:latin typeface="Libre Caslon Text" panose="00000500000000000000" pitchFamily="2" charset="0"/>
              </a:rPr>
              <a:t>: </a:t>
            </a:r>
            <a:r>
              <a:rPr lang="da-DK" dirty="0">
                <a:latin typeface="Libre Caslon Text" panose="00000500000000000000" pitchFamily="2" charset="0"/>
              </a:rPr>
              <a:t>15 </a:t>
            </a:r>
            <a:r>
              <a:rPr lang="da-DK" dirty="0" err="1">
                <a:latin typeface="Libre Caslon Text" panose="00000500000000000000" pitchFamily="2" charset="0"/>
              </a:rPr>
              <a:t>years</a:t>
            </a:r>
            <a:r>
              <a:rPr lang="da-DK" dirty="0">
                <a:latin typeface="Libre Caslon Text" panose="00000500000000000000" pitchFamily="2" charset="0"/>
              </a:rPr>
              <a:t> </a:t>
            </a:r>
            <a:r>
              <a:rPr lang="da-DK" dirty="0" err="1">
                <a:latin typeface="Libre Caslon Text" panose="00000500000000000000" pitchFamily="2" charset="0"/>
              </a:rPr>
              <a:t>development</a:t>
            </a:r>
            <a:endParaRPr lang="da-DK" dirty="0">
              <a:latin typeface="Libre Caslon Text" panose="00000500000000000000" pitchFamily="2" charset="0"/>
            </a:endParaRP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S </a:t>
            </a:r>
            <a:r>
              <a:rPr lang="da-DK" b="1" u="sng" dirty="0">
                <a:latin typeface="Libre Caslon Text" panose="00000500000000000000" pitchFamily="2" charset="0"/>
              </a:rPr>
              <a:t>Online/Offline system</a:t>
            </a:r>
            <a:r>
              <a:rPr lang="da-DK" dirty="0">
                <a:latin typeface="Libre Caslon Text" panose="00000500000000000000" pitchFamily="2" charset="0"/>
              </a:rPr>
              <a:t>: global potential</a:t>
            </a: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U </a:t>
            </a:r>
            <a:r>
              <a:rPr lang="da-DK" b="1" u="sng" dirty="0" err="1">
                <a:latin typeface="Libre Caslon Text" panose="00000500000000000000" pitchFamily="2" charset="0"/>
              </a:rPr>
              <a:t>Effective</a:t>
            </a:r>
            <a:r>
              <a:rPr lang="da-DK" dirty="0">
                <a:latin typeface="Libre Caslon Text" panose="00000500000000000000" pitchFamily="2" charset="0"/>
              </a:rPr>
              <a:t>: practice is </a:t>
            </a:r>
            <a:r>
              <a:rPr lang="da-DK" dirty="0" err="1">
                <a:latin typeface="Libre Caslon Text" panose="00000500000000000000" pitchFamily="2" charset="0"/>
              </a:rPr>
              <a:t>foolproof</a:t>
            </a:r>
            <a:r>
              <a:rPr lang="da-DK" dirty="0">
                <a:latin typeface="Libre Caslon Text" panose="00000500000000000000" pitchFamily="2" charset="0"/>
              </a:rPr>
              <a:t> –top </a:t>
            </a:r>
            <a:r>
              <a:rPr lang="da-DK" dirty="0" err="1">
                <a:latin typeface="Libre Caslon Text" panose="00000500000000000000" pitchFamily="2" charset="0"/>
              </a:rPr>
              <a:t>results</a:t>
            </a:r>
            <a:endParaRPr lang="da-DK" dirty="0">
              <a:latin typeface="Libre Caslon Text" panose="00000500000000000000" pitchFamily="2" charset="0"/>
            </a:endParaRP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A </a:t>
            </a:r>
            <a:r>
              <a:rPr lang="da-DK" b="1" u="sng" dirty="0">
                <a:latin typeface="Libre Caslon Text" panose="00000500000000000000" pitchFamily="2" charset="0"/>
              </a:rPr>
              <a:t>Efficient: </a:t>
            </a:r>
            <a:r>
              <a:rPr lang="da-DK" dirty="0">
                <a:latin typeface="Libre Caslon Text" panose="00000500000000000000" pitchFamily="2" charset="0"/>
              </a:rPr>
              <a:t>Self-</a:t>
            </a:r>
            <a:r>
              <a:rPr lang="da-DK" dirty="0" err="1">
                <a:latin typeface="Libre Caslon Text" panose="00000500000000000000" pitchFamily="2" charset="0"/>
              </a:rPr>
              <a:t>directed</a:t>
            </a:r>
            <a:r>
              <a:rPr lang="da-DK" dirty="0">
                <a:latin typeface="Libre Caslon Text" panose="00000500000000000000" pitchFamily="2" charset="0"/>
              </a:rPr>
              <a:t> </a:t>
            </a:r>
            <a:r>
              <a:rPr lang="da-DK" dirty="0" err="1">
                <a:latin typeface="Libre Caslon Text" panose="00000500000000000000" pitchFamily="2" charset="0"/>
              </a:rPr>
              <a:t>mastery</a:t>
            </a:r>
            <a:endParaRPr lang="da-DK" dirty="0">
              <a:latin typeface="Libre Caslon Text" panose="00000500000000000000" pitchFamily="2" charset="0"/>
            </a:endParaRPr>
          </a:p>
          <a:p>
            <a:pPr marL="514350" indent="-514350" eaLnBrk="1" hangingPunct="1">
              <a:lnSpc>
                <a:spcPct val="99000"/>
              </a:lnSpc>
              <a:buFont typeface="+mj-lt"/>
              <a:buAutoNum type="arabicPeriod"/>
            </a:pPr>
            <a:r>
              <a:rPr lang="da-DK" b="1" u="sng" dirty="0">
                <a:highlight>
                  <a:srgbClr val="FDD3A9"/>
                </a:highlight>
                <a:latin typeface="Libre Caslon Text" panose="00000500000000000000" pitchFamily="2" charset="0"/>
              </a:rPr>
              <a:t>D </a:t>
            </a:r>
            <a:r>
              <a:rPr lang="da-DK" b="1" u="sng" dirty="0">
                <a:latin typeface="Libre Caslon Text" panose="00000500000000000000" pitchFamily="2" charset="0"/>
              </a:rPr>
              <a:t>Train-the-</a:t>
            </a:r>
            <a:r>
              <a:rPr lang="da-DK" b="1" u="sng" dirty="0" err="1">
                <a:latin typeface="Libre Caslon Text" panose="00000500000000000000" pitchFamily="2" charset="0"/>
              </a:rPr>
              <a:t>trainers</a:t>
            </a:r>
            <a:r>
              <a:rPr lang="da-DK" dirty="0">
                <a:latin typeface="Libre Caslon Text" panose="00000500000000000000" pitchFamily="2" charset="0"/>
              </a:rPr>
              <a:t>: Local </a:t>
            </a:r>
            <a:r>
              <a:rPr lang="da-DK" dirty="0" err="1">
                <a:latin typeface="Libre Caslon Text" panose="00000500000000000000" pitchFamily="2" charset="0"/>
              </a:rPr>
              <a:t>instruction</a:t>
            </a:r>
            <a:r>
              <a:rPr lang="da-DK" dirty="0">
                <a:latin typeface="Libre Caslon Text" panose="00000500000000000000" pitchFamily="2" charset="0"/>
              </a:rPr>
              <a:t> </a:t>
            </a:r>
          </a:p>
          <a:p>
            <a:pPr marL="514350" indent="-514350" eaLnBrk="1" hangingPunct="1">
              <a:lnSpc>
                <a:spcPct val="99000"/>
              </a:lnSpc>
              <a:buFont typeface="+mj-lt"/>
              <a:buAutoNum type="arabicPeriod"/>
            </a:pPr>
            <a:r>
              <a:rPr lang="da-DK" b="1" dirty="0">
                <a:highlight>
                  <a:srgbClr val="FDD3A9"/>
                </a:highlight>
                <a:latin typeface="Libre Caslon Text" panose="00000500000000000000" pitchFamily="2" charset="0"/>
              </a:rPr>
              <a:t>E  </a:t>
            </a:r>
            <a:r>
              <a:rPr lang="da-DK" b="1" dirty="0">
                <a:latin typeface="Libre Caslon Text" panose="00000500000000000000" pitchFamily="2" charset="0"/>
              </a:rPr>
              <a:t>Go global: </a:t>
            </a:r>
            <a:r>
              <a:rPr lang="da-DK" dirty="0">
                <a:latin typeface="Libre Caslon Text" panose="00000500000000000000" pitchFamily="2" charset="0"/>
                <a:hlinkClick r:id="rId3"/>
              </a:rPr>
              <a:t>https://theonlineprofessor.org/thewell/</a:t>
            </a:r>
            <a:endParaRPr lang="da-DK" dirty="0">
              <a:latin typeface="Libre Caslon Text" panose="00000500000000000000" pitchFamily="2" charset="0"/>
            </a:endParaRPr>
          </a:p>
        </p:txBody>
      </p:sp>
    </p:spTree>
    <p:extLst>
      <p:ext uri="{BB962C8B-B14F-4D97-AF65-F5344CB8AC3E}">
        <p14:creationId xmlns:p14="http://schemas.microsoft.com/office/powerpoint/2010/main" val="262542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F475728-8CE8-E879-B118-91E1C4C6D523}"/>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41C43ABD-0BC1-F30A-2B94-F8A5AC46E5B1}"/>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DA56D456-39D0-1C1F-721E-626DE749D3ED}"/>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dirty="0">
                <a:latin typeface="Libre Caslon Display" panose="00000500000000000000" pitchFamily="2" charset="0"/>
              </a:rPr>
              <a:t>Part II coming up</a:t>
            </a:r>
            <a:endParaRPr lang="en-US" sz="4800"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C337FE58-C8B7-61AE-9DFD-E59754C2B4D4}"/>
              </a:ext>
            </a:extLst>
          </p:cNvPr>
          <p:cNvSpPr>
            <a:spLocks noGrp="1" noChangeArrowheads="1"/>
          </p:cNvSpPr>
          <p:nvPr>
            <p:ph sz="half" idx="1"/>
          </p:nvPr>
        </p:nvSpPr>
        <p:spPr>
          <a:xfrm>
            <a:off x="695400" y="2412551"/>
            <a:ext cx="2232248" cy="3104681"/>
          </a:xfrm>
        </p:spPr>
        <p:txBody>
          <a:bodyPr/>
          <a:lstStyle/>
          <a:p>
            <a:pPr eaLnBrk="1" hangingPunct="1">
              <a:lnSpc>
                <a:spcPct val="90000"/>
              </a:lnSpc>
            </a:pPr>
            <a:r>
              <a:rPr lang="da-DK" dirty="0">
                <a:solidFill>
                  <a:schemeClr val="tx2"/>
                </a:solidFill>
                <a:latin typeface="Libre Caslon Text" panose="00000500000000000000" pitchFamily="2" charset="0"/>
              </a:rPr>
              <a:t>Access </a:t>
            </a:r>
            <a:r>
              <a:rPr lang="da-DK" dirty="0" err="1">
                <a:solidFill>
                  <a:schemeClr val="tx2"/>
                </a:solidFill>
                <a:latin typeface="Libre Caslon Text" panose="00000500000000000000" pitchFamily="2" charset="0"/>
              </a:rPr>
              <a:t>TheWell</a:t>
            </a:r>
            <a:r>
              <a:rPr lang="da-DK" dirty="0">
                <a:solidFill>
                  <a:schemeClr val="tx2"/>
                </a:solidFill>
                <a:latin typeface="Libre Caslon Text" panose="00000500000000000000" pitchFamily="2" charset="0"/>
              </a:rPr>
              <a:t> and </a:t>
            </a:r>
            <a:r>
              <a:rPr lang="da-DK" dirty="0" err="1">
                <a:solidFill>
                  <a:schemeClr val="tx2"/>
                </a:solidFill>
                <a:latin typeface="Libre Caslon Text" panose="00000500000000000000" pitchFamily="2" charset="0"/>
              </a:rPr>
              <a:t>learn</a:t>
            </a:r>
            <a:r>
              <a:rPr lang="da-DK" dirty="0">
                <a:solidFill>
                  <a:schemeClr val="tx2"/>
                </a:solidFill>
                <a:latin typeface="Libre Caslon Text" panose="00000500000000000000" pitchFamily="2" charset="0"/>
              </a:rPr>
              <a:t> in </a:t>
            </a:r>
            <a:r>
              <a:rPr lang="da-DK" dirty="0" err="1">
                <a:solidFill>
                  <a:schemeClr val="tx2"/>
                </a:solidFill>
                <a:latin typeface="Libre Caslon Text" panose="00000500000000000000" pitchFamily="2" charset="0"/>
              </a:rPr>
              <a:t>minutes</a:t>
            </a:r>
            <a:r>
              <a:rPr lang="da-DK" dirty="0">
                <a:solidFill>
                  <a:schemeClr val="tx2"/>
                </a:solidFill>
                <a:latin typeface="Libre Caslon Text" panose="00000500000000000000" pitchFamily="2" charset="0"/>
              </a:rPr>
              <a:t>: videolink</a:t>
            </a:r>
          </a:p>
          <a:p>
            <a:pPr eaLnBrk="1" hangingPunct="1">
              <a:lnSpc>
                <a:spcPct val="90000"/>
              </a:lnSpc>
            </a:pPr>
            <a:endParaRPr lang="da-DK" dirty="0">
              <a:latin typeface="Libre Caslon Text" panose="00000500000000000000" pitchFamily="2" charset="0"/>
            </a:endParaRPr>
          </a:p>
        </p:txBody>
      </p:sp>
      <p:pic>
        <p:nvPicPr>
          <p:cNvPr id="6" name="Billede 5">
            <a:extLst>
              <a:ext uri="{FF2B5EF4-FFF2-40B4-BE49-F238E27FC236}">
                <a16:creationId xmlns:a16="http://schemas.microsoft.com/office/drawing/2014/main" id="{EC5D2EAA-09B1-154D-0D6D-071131DAF9FD}"/>
              </a:ext>
            </a:extLst>
          </p:cNvPr>
          <p:cNvPicPr>
            <a:picLocks noChangeAspect="1"/>
          </p:cNvPicPr>
          <p:nvPr/>
        </p:nvPicPr>
        <p:blipFill>
          <a:blip r:embed="rId3"/>
          <a:srcRect l="40157" t="18500" r="24406" b="53150"/>
          <a:stretch>
            <a:fillRect/>
          </a:stretch>
        </p:blipFill>
        <p:spPr>
          <a:xfrm>
            <a:off x="4079776" y="2766942"/>
            <a:ext cx="7814234" cy="3907117"/>
          </a:xfrm>
          <a:prstGeom prst="rect">
            <a:avLst/>
          </a:prstGeom>
        </p:spPr>
      </p:pic>
      <p:pic>
        <p:nvPicPr>
          <p:cNvPr id="8" name="Billede 7">
            <a:extLst>
              <a:ext uri="{FF2B5EF4-FFF2-40B4-BE49-F238E27FC236}">
                <a16:creationId xmlns:a16="http://schemas.microsoft.com/office/drawing/2014/main" id="{B1959300-3CED-638F-27D3-97A96EB18CD7}"/>
              </a:ext>
            </a:extLst>
          </p:cNvPr>
          <p:cNvPicPr>
            <a:picLocks noChangeAspect="1"/>
          </p:cNvPicPr>
          <p:nvPr/>
        </p:nvPicPr>
        <p:blipFill rotWithShape="1">
          <a:blip r:embed="rId4"/>
          <a:srcRect l="8896" t="16371" r="29606" b="33658"/>
          <a:stretch/>
        </p:blipFill>
        <p:spPr>
          <a:xfrm>
            <a:off x="3053709" y="2043852"/>
            <a:ext cx="9120643" cy="4631897"/>
          </a:xfrm>
          <a:prstGeom prst="rect">
            <a:avLst/>
          </a:prstGeom>
        </p:spPr>
      </p:pic>
    </p:spTree>
    <p:extLst>
      <p:ext uri="{BB962C8B-B14F-4D97-AF65-F5344CB8AC3E}">
        <p14:creationId xmlns:p14="http://schemas.microsoft.com/office/powerpoint/2010/main" val="103339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4CBE36B-261E-300D-780A-D63271799917}"/>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279748CF-F5C2-D5E4-C1FD-AA53B1274790}"/>
              </a:ext>
            </a:extLst>
          </p:cNvPr>
          <p:cNvPicPr>
            <a:picLocks noChangeAspect="1"/>
          </p:cNvPicPr>
          <p:nvPr/>
        </p:nvPicPr>
        <p:blipFill>
          <a:blip r:embed="rId2"/>
          <a:srcRect l="126" t="5900" r="1439" b="69950"/>
          <a:stretch/>
        </p:blipFill>
        <p:spPr>
          <a:xfrm>
            <a:off x="0" y="0"/>
            <a:ext cx="12195827" cy="1870027"/>
          </a:xfrm>
          <a:prstGeom prst="rect">
            <a:avLst/>
          </a:prstGeom>
        </p:spPr>
      </p:pic>
    </p:spTree>
    <p:extLst>
      <p:ext uri="{BB962C8B-B14F-4D97-AF65-F5344CB8AC3E}">
        <p14:creationId xmlns:p14="http://schemas.microsoft.com/office/powerpoint/2010/main" val="296398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CA0D6D-7E63-A339-90B5-2D72DA84FE68}"/>
              </a:ext>
            </a:extLst>
          </p:cNvPr>
          <p:cNvSpPr>
            <a:spLocks noGrp="1"/>
          </p:cNvSpPr>
          <p:nvPr>
            <p:ph type="ctrTitle"/>
          </p:nvPr>
        </p:nvSpPr>
        <p:spPr/>
        <p:txBody>
          <a:bodyPr/>
          <a:lstStyle/>
          <a:p>
            <a:endParaRPr lang="da-DK" dirty="0"/>
          </a:p>
        </p:txBody>
      </p:sp>
      <p:sp>
        <p:nvSpPr>
          <p:cNvPr id="3" name="Undertitel 2">
            <a:extLst>
              <a:ext uri="{FF2B5EF4-FFF2-40B4-BE49-F238E27FC236}">
                <a16:creationId xmlns:a16="http://schemas.microsoft.com/office/drawing/2014/main" id="{25516579-D267-82C6-7ADD-D11A35745C6F}"/>
              </a:ext>
            </a:extLst>
          </p:cNvPr>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9B7F4120-65EA-22AF-2585-9CC90AEE3CA1}"/>
              </a:ext>
            </a:extLst>
          </p:cNvPr>
          <p:cNvPicPr>
            <a:picLocks noChangeAspect="1"/>
          </p:cNvPicPr>
          <p:nvPr/>
        </p:nvPicPr>
        <p:blipFill>
          <a:blip r:embed="rId3"/>
          <a:srcRect l="44094" t="34251" r="4063" b="18947"/>
          <a:stretch/>
        </p:blipFill>
        <p:spPr>
          <a:xfrm>
            <a:off x="-28917" y="0"/>
            <a:ext cx="12220917" cy="6858000"/>
          </a:xfrm>
          <a:prstGeom prst="rect">
            <a:avLst/>
          </a:prstGeom>
        </p:spPr>
      </p:pic>
      <p:sp>
        <p:nvSpPr>
          <p:cNvPr id="6" name="Title 1">
            <a:extLst>
              <a:ext uri="{FF2B5EF4-FFF2-40B4-BE49-F238E27FC236}">
                <a16:creationId xmlns:a16="http://schemas.microsoft.com/office/drawing/2014/main" id="{62E2812E-1087-8EA4-1D80-9C0F7BBD42E3}"/>
              </a:ext>
            </a:extLst>
          </p:cNvPr>
          <p:cNvSpPr txBox="1">
            <a:spLocks/>
          </p:cNvSpPr>
          <p:nvPr/>
        </p:nvSpPr>
        <p:spPr bwMode="auto">
          <a:xfrm>
            <a:off x="1325860" y="2757801"/>
            <a:ext cx="9540280" cy="175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defRPr/>
            </a:pPr>
            <a:r>
              <a:rPr lang="en-US" b="1" dirty="0">
                <a:latin typeface="Libre Caslon Display" panose="00000500000000000000" pitchFamily="2" charset="0"/>
              </a:rPr>
              <a:t>Persuasive evidence from Ethiopia: </a:t>
            </a:r>
            <a:r>
              <a:rPr lang="en-US" b="1" dirty="0" err="1">
                <a:latin typeface="Libre Caslon Display" panose="00000500000000000000" pitchFamily="2" charset="0"/>
              </a:rPr>
              <a:t>TheWell</a:t>
            </a:r>
            <a:r>
              <a:rPr lang="en-US" b="1" dirty="0">
                <a:latin typeface="Libre Caslon Display" panose="00000500000000000000" pitchFamily="2" charset="0"/>
              </a:rPr>
              <a:t> with </a:t>
            </a:r>
            <a:r>
              <a:rPr lang="en-US" b="1" dirty="0" err="1">
                <a:latin typeface="Libre Caslon Display" panose="00000500000000000000" pitchFamily="2" charset="0"/>
              </a:rPr>
              <a:t>BibleOL</a:t>
            </a:r>
            <a:endParaRPr lang="en-US" dirty="0">
              <a:latin typeface="Libre Caslon Display" panose="00000500000000000000" pitchFamily="2" charset="0"/>
            </a:endParaRPr>
          </a:p>
        </p:txBody>
      </p:sp>
      <p:sp>
        <p:nvSpPr>
          <p:cNvPr id="7" name="Subtitle 2">
            <a:extLst>
              <a:ext uri="{FF2B5EF4-FFF2-40B4-BE49-F238E27FC236}">
                <a16:creationId xmlns:a16="http://schemas.microsoft.com/office/drawing/2014/main" id="{C79DE093-D321-1FB2-CAE9-5064D8C70FEC}"/>
              </a:ext>
            </a:extLst>
          </p:cNvPr>
          <p:cNvSpPr txBox="1">
            <a:spLocks/>
          </p:cNvSpPr>
          <p:nvPr/>
        </p:nvSpPr>
        <p:spPr bwMode="auto">
          <a:xfrm>
            <a:off x="2891644" y="5098740"/>
            <a:ext cx="640871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ts val="3800"/>
              </a:lnSpc>
            </a:pPr>
            <a:r>
              <a:rPr lang="en-US" sz="2800" kern="0" dirty="0">
                <a:latin typeface="Libre Caslon Text" panose="00000500000000000000" pitchFamily="2" charset="0"/>
              </a:rPr>
              <a:t>Based on qualitative analysis from learners </a:t>
            </a:r>
          </a:p>
          <a:p>
            <a:pPr>
              <a:lnSpc>
                <a:spcPts val="3800"/>
              </a:lnSpc>
            </a:pPr>
            <a:endParaRPr lang="da-DK" sz="2800" dirty="0">
              <a:latin typeface="Libre Caslon Text" panose="00000500000000000000" pitchFamily="2" charset="0"/>
            </a:endParaRPr>
          </a:p>
          <a:p>
            <a:pPr>
              <a:lnSpc>
                <a:spcPts val="3800"/>
              </a:lnSpc>
            </a:pPr>
            <a:endParaRPr lang="en-US" sz="2800" kern="0" dirty="0">
              <a:latin typeface="Libre Caslon Text" panose="00000500000000000000" pitchFamily="2" charset="0"/>
            </a:endParaRPr>
          </a:p>
        </p:txBody>
      </p:sp>
      <p:pic>
        <p:nvPicPr>
          <p:cNvPr id="8" name="Billede 7">
            <a:extLst>
              <a:ext uri="{FF2B5EF4-FFF2-40B4-BE49-F238E27FC236}">
                <a16:creationId xmlns:a16="http://schemas.microsoft.com/office/drawing/2014/main" id="{43348413-EF74-FF80-3DBC-D3E8ECAD3628}"/>
              </a:ext>
            </a:extLst>
          </p:cNvPr>
          <p:cNvPicPr>
            <a:picLocks noChangeAspect="1"/>
          </p:cNvPicPr>
          <p:nvPr/>
        </p:nvPicPr>
        <p:blipFill>
          <a:blip r:embed="rId4">
            <a:alphaModFix amt="70000"/>
          </a:blip>
          <a:srcRect l="19813" t="33818" r="54594" b="27334"/>
          <a:stretch>
            <a:fillRect/>
          </a:stretch>
        </p:blipFill>
        <p:spPr>
          <a:xfrm>
            <a:off x="4943872" y="119138"/>
            <a:ext cx="2808312" cy="2664296"/>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30506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D0E093-5B8C-1B0D-0E69-73CFFC3527FD}"/>
            </a:ext>
          </a:extLst>
        </p:cNvPr>
        <p:cNvGrpSpPr/>
        <p:nvPr/>
      </p:nvGrpSpPr>
      <p:grpSpPr>
        <a:xfrm>
          <a:off x="0" y="0"/>
          <a:ext cx="0" cy="0"/>
          <a:chOff x="0" y="0"/>
          <a:chExt cx="0" cy="0"/>
        </a:xfrm>
      </p:grpSpPr>
      <p:pic>
        <p:nvPicPr>
          <p:cNvPr id="6" name="Billede 5">
            <a:extLst>
              <a:ext uri="{FF2B5EF4-FFF2-40B4-BE49-F238E27FC236}">
                <a16:creationId xmlns:a16="http://schemas.microsoft.com/office/drawing/2014/main" id="{867A6063-D46C-ACDB-4489-FC0C1D144891}"/>
              </a:ext>
            </a:extLst>
          </p:cNvPr>
          <p:cNvPicPr>
            <a:picLocks noChangeAspect="1"/>
          </p:cNvPicPr>
          <p:nvPr/>
        </p:nvPicPr>
        <p:blipFill>
          <a:blip r:embed="rId2"/>
          <a:srcRect l="126" t="5900" r="29718" b="69950"/>
          <a:stretch>
            <a:fillRect/>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F40AFBB5-A334-B00E-6CFE-15E57122E4B2}"/>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err="1">
                <a:latin typeface="Libre Caslon Text" panose="00000500000000000000" pitchFamily="2" charset="0"/>
              </a:rPr>
              <a:t>BibleOL</a:t>
            </a:r>
            <a:endParaRPr lang="en-US" sz="4800" kern="0" noProof="0" dirty="0">
              <a:latin typeface="Libre Caslon Text" panose="00000500000000000000" pitchFamily="2" charset="0"/>
            </a:endParaRPr>
          </a:p>
        </p:txBody>
      </p:sp>
      <p:sp>
        <p:nvSpPr>
          <p:cNvPr id="3" name="Rectangle 105">
            <a:extLst>
              <a:ext uri="{FF2B5EF4-FFF2-40B4-BE49-F238E27FC236}">
                <a16:creationId xmlns:a16="http://schemas.microsoft.com/office/drawing/2014/main" id="{7EA398C3-F5A1-B1A3-EA7C-5AB9C59AEA1D}"/>
              </a:ext>
            </a:extLst>
          </p:cNvPr>
          <p:cNvSpPr txBox="1">
            <a:spLocks noChangeArrowheads="1"/>
          </p:cNvSpPr>
          <p:nvPr/>
        </p:nvSpPr>
        <p:spPr bwMode="auto">
          <a:xfrm>
            <a:off x="695399" y="2035706"/>
            <a:ext cx="5616625" cy="482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lnSpc>
                <a:spcPct val="90000"/>
              </a:lnSpc>
            </a:pPr>
            <a:r>
              <a:rPr lang="da-DK" kern="0" dirty="0">
                <a:latin typeface="Libre Caslon Text" panose="00000500000000000000" pitchFamily="2" charset="0"/>
              </a:rPr>
              <a:t>Has the potential to enhance: self-pace (learning on your own when and wherever you want)</a:t>
            </a:r>
          </a:p>
          <a:p>
            <a:pPr eaLnBrk="1" hangingPunct="1">
              <a:lnSpc>
                <a:spcPct val="90000"/>
              </a:lnSpc>
            </a:pPr>
            <a:r>
              <a:rPr lang="da-DK" kern="0" dirty="0">
                <a:latin typeface="Libre Caslon Text" panose="00000500000000000000" pitchFamily="2" charset="0"/>
              </a:rPr>
              <a:t>It allows learners to learn by going through practice (it is possible to practice several exercises online/offline)</a:t>
            </a:r>
          </a:p>
          <a:p>
            <a:pPr eaLnBrk="1" hangingPunct="1">
              <a:lnSpc>
                <a:spcPct val="90000"/>
              </a:lnSpc>
            </a:pPr>
            <a:r>
              <a:rPr lang="da-DK" kern="0" dirty="0">
                <a:latin typeface="Libre Caslon Text" panose="00000500000000000000" pitchFamily="2" charset="0"/>
              </a:rPr>
              <a:t>Has gamification (competition that encourages the learners to work on several exercises)</a:t>
            </a:r>
          </a:p>
        </p:txBody>
      </p:sp>
      <p:pic>
        <p:nvPicPr>
          <p:cNvPr id="7" name="Picture 6">
            <a:extLst>
              <a:ext uri="{FF2B5EF4-FFF2-40B4-BE49-F238E27FC236}">
                <a16:creationId xmlns:a16="http://schemas.microsoft.com/office/drawing/2014/main" id="{44F708D8-BD46-471E-A0C7-F08FBDFA8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2035706"/>
            <a:ext cx="4263260" cy="4633654"/>
          </a:xfrm>
          <a:prstGeom prst="rect">
            <a:avLst/>
          </a:prstGeom>
        </p:spPr>
      </p:pic>
      <p:pic>
        <p:nvPicPr>
          <p:cNvPr id="9" name="Billede 8">
            <a:extLst>
              <a:ext uri="{FF2B5EF4-FFF2-40B4-BE49-F238E27FC236}">
                <a16:creationId xmlns:a16="http://schemas.microsoft.com/office/drawing/2014/main" id="{78911E77-52BA-C73A-FD0E-53432EEFFD4A}"/>
              </a:ext>
            </a:extLst>
          </p:cNvPr>
          <p:cNvPicPr>
            <a:picLocks noChangeAspect="1"/>
          </p:cNvPicPr>
          <p:nvPr/>
        </p:nvPicPr>
        <p:blipFill>
          <a:blip r:embed="rId4">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5236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8E20-94A9-C86C-0457-A0299FCA235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B828DC9-F574-90FA-960F-EF9A6C5145BF}"/>
              </a:ext>
            </a:extLst>
          </p:cNvPr>
          <p:cNvSpPr>
            <a:spLocks noGrp="1"/>
          </p:cNvSpPr>
          <p:nvPr>
            <p:ph sz="half" idx="1"/>
          </p:nvPr>
        </p:nvSpPr>
        <p:spPr>
          <a:xfrm>
            <a:off x="609600" y="2084032"/>
            <a:ext cx="5384800" cy="4042132"/>
          </a:xfrm>
        </p:spPr>
        <p:txBody>
          <a:bodyPr/>
          <a:lstStyle/>
          <a:p>
            <a:r>
              <a:rPr lang="en-US" sz="2400" dirty="0">
                <a:latin typeface="Libre Caslon Text" panose="00000500000000000000" pitchFamily="2" charset="0"/>
              </a:rPr>
              <a:t>I was one of the students in the </a:t>
            </a:r>
            <a:r>
              <a:rPr lang="en-US" sz="2400" dirty="0" err="1">
                <a:latin typeface="Libre Caslon Text" panose="00000500000000000000" pitchFamily="2" charset="0"/>
              </a:rPr>
              <a:t>BibleOL</a:t>
            </a:r>
            <a:r>
              <a:rPr lang="en-US" sz="2400" dirty="0">
                <a:latin typeface="Libre Caslon Text" panose="00000500000000000000" pitchFamily="2" charset="0"/>
              </a:rPr>
              <a:t> class at the Mekane Yesus Seminary (MYS) in 2019, and I benefited a lot from the program.</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 </a:t>
            </a:r>
            <a:r>
              <a:rPr lang="en-US" sz="2000" dirty="0">
                <a:hlinkClick r:id="rId2"/>
              </a:rPr>
              <a:t>https://promissio.dk/foelg-med/nyheder/hebraeisk-paa-seminariet/</a:t>
            </a:r>
            <a:r>
              <a:rPr lang="en-US" sz="2000" dirty="0"/>
              <a:t> </a:t>
            </a:r>
          </a:p>
          <a:p>
            <a:endParaRPr lang="en-US" sz="2400" dirty="0"/>
          </a:p>
          <a:p>
            <a:endParaRPr lang="en-US" dirty="0"/>
          </a:p>
        </p:txBody>
      </p:sp>
      <p:sp>
        <p:nvSpPr>
          <p:cNvPr id="4" name="Content Placeholder 3">
            <a:extLst>
              <a:ext uri="{FF2B5EF4-FFF2-40B4-BE49-F238E27FC236}">
                <a16:creationId xmlns:a16="http://schemas.microsoft.com/office/drawing/2014/main" id="{6CE4858D-B528-BCF4-6083-4C9D22C0B486}"/>
              </a:ext>
            </a:extLst>
          </p:cNvPr>
          <p:cNvSpPr>
            <a:spLocks noGrp="1"/>
          </p:cNvSpPr>
          <p:nvPr>
            <p:ph sz="half" idx="2"/>
          </p:nvPr>
        </p:nvSpPr>
        <p:spPr>
          <a:xfrm>
            <a:off x="5994400" y="2001421"/>
            <a:ext cx="5588000" cy="4124743"/>
          </a:xfrm>
        </p:spPr>
        <p:txBody>
          <a:bodyPr/>
          <a:lstStyle/>
          <a:p>
            <a:pPr marL="0" indent="0">
              <a:buNone/>
            </a:pPr>
            <a:r>
              <a:rPr lang="en-US" sz="2400" b="1" dirty="0">
                <a:latin typeface="Libre Caslon Text" panose="00000500000000000000" pitchFamily="2" charset="0"/>
              </a:rPr>
              <a:t>Takele Kebede (Instructor at MYS)</a:t>
            </a:r>
            <a:endParaRPr lang="en-US" sz="2400" dirty="0">
              <a:latin typeface="Libre Caslon Text" panose="00000500000000000000" pitchFamily="2" charset="0"/>
            </a:endParaRPr>
          </a:p>
          <a:p>
            <a:pPr lvl="0"/>
            <a:r>
              <a:rPr lang="en-US" sz="2400" dirty="0">
                <a:latin typeface="Libre Caslon Text" panose="00000500000000000000" pitchFamily="2" charset="0"/>
              </a:rPr>
              <a:t>Takele is a beginner in the </a:t>
            </a:r>
            <a:r>
              <a:rPr lang="en-US" sz="2400" dirty="0" err="1">
                <a:latin typeface="Libre Caslon Text" panose="00000500000000000000" pitchFamily="2" charset="0"/>
              </a:rPr>
              <a:t>BibleOL</a:t>
            </a:r>
            <a:r>
              <a:rPr lang="en-US" sz="2400" dirty="0">
                <a:latin typeface="Libre Caslon Text" panose="00000500000000000000" pitchFamily="2" charset="0"/>
              </a:rPr>
              <a:t> (trainee of Habtom). He is excited and committed to deepen his knowledge of biblical languages so that he may enhance his exegetical skills – sound doctrine (a systematic department professor). </a:t>
            </a:r>
          </a:p>
          <a:p>
            <a:pPr lvl="0"/>
            <a:r>
              <a:rPr lang="en-US" sz="2400" dirty="0">
                <a:latin typeface="Libre Caslon Text" panose="00000500000000000000" pitchFamily="2" charset="0"/>
              </a:rPr>
              <a:t>Also, he recommends the program for his colleagues at the seminary.</a:t>
            </a:r>
            <a:r>
              <a:rPr lang="en-US" sz="2400" b="1" dirty="0">
                <a:latin typeface="Libre Caslon Text" panose="00000500000000000000" pitchFamily="2" charset="0"/>
              </a:rPr>
              <a:t> </a:t>
            </a:r>
          </a:p>
          <a:p>
            <a:pPr lvl="0"/>
            <a:endParaRPr lang="en-US" sz="2400" b="1" dirty="0">
              <a:latin typeface="Libre Caslon Text" panose="00000500000000000000" pitchFamily="2" charset="0"/>
            </a:endParaRPr>
          </a:p>
          <a:p>
            <a:endParaRPr lang="en-US" sz="2400" dirty="0"/>
          </a:p>
        </p:txBody>
      </p:sp>
      <p:pic>
        <p:nvPicPr>
          <p:cNvPr id="5" name="Billede 5">
            <a:extLst>
              <a:ext uri="{FF2B5EF4-FFF2-40B4-BE49-F238E27FC236}">
                <a16:creationId xmlns:a16="http://schemas.microsoft.com/office/drawing/2014/main" id="{D403AAFE-2311-C2BF-37D0-0559DED09940}"/>
              </a:ext>
            </a:extLst>
          </p:cNvPr>
          <p:cNvPicPr>
            <a:picLocks noChangeAspect="1"/>
          </p:cNvPicPr>
          <p:nvPr/>
        </p:nvPicPr>
        <p:blipFill>
          <a:blip r:embed="rId3"/>
          <a:srcRect l="126" t="5900" r="29726" b="69950"/>
          <a:stretch>
            <a:fillRect/>
          </a:stretch>
        </p:blipFill>
        <p:spPr>
          <a:xfrm>
            <a:off x="0" y="-36579"/>
            <a:ext cx="12192000" cy="1943727"/>
          </a:xfrm>
          <a:prstGeom prst="rect">
            <a:avLst/>
          </a:prstGeom>
        </p:spPr>
      </p:pic>
      <p:pic>
        <p:nvPicPr>
          <p:cNvPr id="7" name="Picture 6">
            <a:extLst>
              <a:ext uri="{FF2B5EF4-FFF2-40B4-BE49-F238E27FC236}">
                <a16:creationId xmlns:a16="http://schemas.microsoft.com/office/drawing/2014/main" id="{9D3EF554-3053-B6D4-36E7-449D141429EA}"/>
              </a:ext>
            </a:extLst>
          </p:cNvPr>
          <p:cNvPicPr>
            <a:picLocks noChangeAspect="1"/>
          </p:cNvPicPr>
          <p:nvPr/>
        </p:nvPicPr>
        <p:blipFill>
          <a:blip r:embed="rId4"/>
          <a:stretch>
            <a:fillRect/>
          </a:stretch>
        </p:blipFill>
        <p:spPr>
          <a:xfrm>
            <a:off x="983432" y="3573016"/>
            <a:ext cx="4909160" cy="2376265"/>
          </a:xfrm>
          <a:prstGeom prst="rect">
            <a:avLst/>
          </a:prstGeom>
        </p:spPr>
      </p:pic>
      <p:pic>
        <p:nvPicPr>
          <p:cNvPr id="9" name="Billede 8">
            <a:extLst>
              <a:ext uri="{FF2B5EF4-FFF2-40B4-BE49-F238E27FC236}">
                <a16:creationId xmlns:a16="http://schemas.microsoft.com/office/drawing/2014/main" id="{93086C5F-DCA4-65B7-B556-3BD733344C84}"/>
              </a:ext>
            </a:extLst>
          </p:cNvPr>
          <p:cNvPicPr>
            <a:picLocks noChangeAspect="1"/>
          </p:cNvPicPr>
          <p:nvPr/>
        </p:nvPicPr>
        <p:blipFill>
          <a:blip r:embed="rId5">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693476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FB86560-72DB-D4F0-8DB2-A9ADE60FE7AD}"/>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9B01EF1B-B58E-5E60-F63A-D9FE96FA2AA8}"/>
              </a:ext>
            </a:extLst>
          </p:cNvPr>
          <p:cNvPicPr>
            <a:picLocks noChangeAspect="1"/>
          </p:cNvPicPr>
          <p:nvPr/>
        </p:nvPicPr>
        <p:blipFill>
          <a:blip r:embed="rId4"/>
          <a:srcRect l="126" t="5900" r="1439" b="69950"/>
          <a:stretch/>
        </p:blipFill>
        <p:spPr>
          <a:xfrm>
            <a:off x="0" y="0"/>
            <a:ext cx="12195827" cy="1870027"/>
          </a:xfrm>
          <a:prstGeom prst="rect">
            <a:avLst/>
          </a:prstGeom>
        </p:spPr>
      </p:pic>
      <p:pic>
        <p:nvPicPr>
          <p:cNvPr id="3" name="Billede 2">
            <a:extLst>
              <a:ext uri="{FF2B5EF4-FFF2-40B4-BE49-F238E27FC236}">
                <a16:creationId xmlns:a16="http://schemas.microsoft.com/office/drawing/2014/main" id="{1CAE1032-D736-9D6D-C2F3-2F43DDB10936}"/>
              </a:ext>
            </a:extLst>
          </p:cNvPr>
          <p:cNvPicPr>
            <a:picLocks noChangeAspect="1"/>
          </p:cNvPicPr>
          <p:nvPr/>
        </p:nvPicPr>
        <p:blipFill>
          <a:blip r:embed="rId5"/>
          <a:srcRect l="126" t="3800" r="126" b="8001"/>
          <a:stretch>
            <a:fillRect/>
          </a:stretch>
        </p:blipFill>
        <p:spPr>
          <a:xfrm>
            <a:off x="0" y="120316"/>
            <a:ext cx="12192000" cy="6737684"/>
          </a:xfrm>
          <a:prstGeom prst="rect">
            <a:avLst/>
          </a:prstGeom>
        </p:spPr>
      </p:pic>
      <p:pic>
        <p:nvPicPr>
          <p:cNvPr id="4" name="ET_01_Takele">
            <a:hlinkClick r:id="" action="ppaction://media"/>
            <a:extLst>
              <a:ext uri="{FF2B5EF4-FFF2-40B4-BE49-F238E27FC236}">
                <a16:creationId xmlns:a16="http://schemas.microsoft.com/office/drawing/2014/main" id="{2B690048-B2A3-B552-AC20-BAF76DE59B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2214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809E-653E-5B3D-A2EA-18B571878C76}"/>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39DF599E-38F0-1E2D-A446-5A7FE6FB79F6}"/>
              </a:ext>
            </a:extLst>
          </p:cNvPr>
          <p:cNvPicPr>
            <a:picLocks noChangeAspect="1"/>
          </p:cNvPicPr>
          <p:nvPr/>
        </p:nvPicPr>
        <p:blipFill>
          <a:blip r:embed="rId3"/>
          <a:srcRect l="126" t="5900" r="30881" b="69950"/>
          <a:stretch>
            <a:fillRect/>
          </a:stretch>
        </p:blipFill>
        <p:spPr>
          <a:xfrm>
            <a:off x="-3828" y="-1"/>
            <a:ext cx="12195827" cy="1870027"/>
          </a:xfrm>
          <a:prstGeom prst="rect">
            <a:avLst/>
          </a:prstGeom>
        </p:spPr>
      </p:pic>
      <p:sp>
        <p:nvSpPr>
          <p:cNvPr id="3" name="Rectangle 105">
            <a:extLst>
              <a:ext uri="{FF2B5EF4-FFF2-40B4-BE49-F238E27FC236}">
                <a16:creationId xmlns:a16="http://schemas.microsoft.com/office/drawing/2014/main" id="{E67C0CEA-880E-E4BE-B166-9F72F82118A8}"/>
              </a:ext>
            </a:extLst>
          </p:cNvPr>
          <p:cNvSpPr txBox="1">
            <a:spLocks noChangeArrowheads="1"/>
          </p:cNvSpPr>
          <p:nvPr/>
        </p:nvSpPr>
        <p:spPr bwMode="auto">
          <a:xfrm>
            <a:off x="721728" y="2132856"/>
            <a:ext cx="5230256" cy="461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en-US" b="1" dirty="0" err="1">
                <a:latin typeface="Libre Caslon Text" panose="00000500000000000000" pitchFamily="2" charset="0"/>
              </a:rPr>
              <a:t>Habtom</a:t>
            </a:r>
            <a:r>
              <a:rPr lang="en-US" b="1" dirty="0">
                <a:latin typeface="Libre Caslon Text" panose="00000500000000000000" pitchFamily="2" charset="0"/>
              </a:rPr>
              <a:t> Zaza</a:t>
            </a:r>
            <a:r>
              <a:rPr lang="en-US" dirty="0">
                <a:latin typeface="Libre Caslon Text" panose="00000500000000000000" pitchFamily="2" charset="0"/>
              </a:rPr>
              <a:t> (Student at ETC)</a:t>
            </a:r>
          </a:p>
          <a:p>
            <a:r>
              <a:rPr lang="en-US" dirty="0">
                <a:latin typeface="Libre Caslon Text" panose="00000500000000000000" pitchFamily="2" charset="0"/>
              </a:rPr>
              <a:t>Witnesses that, “After starting learning Biblical Hebrew through the </a:t>
            </a:r>
            <a:r>
              <a:rPr lang="en-US" dirty="0" err="1">
                <a:latin typeface="Libre Caslon Text" panose="00000500000000000000" pitchFamily="2" charset="0"/>
              </a:rPr>
              <a:t>BibleOL</a:t>
            </a:r>
            <a:r>
              <a:rPr lang="en-US" dirty="0">
                <a:latin typeface="Libre Caslon Text" panose="00000500000000000000" pitchFamily="2" charset="0"/>
              </a:rPr>
              <a:t>, … I learned to read and write Hebrew. Now I am learning at an advanced level.”</a:t>
            </a:r>
            <a:endParaRPr lang="da-DK" kern="0" dirty="0">
              <a:latin typeface="Libre Caslon Text" panose="00000500000000000000" pitchFamily="2" charset="0"/>
            </a:endParaRPr>
          </a:p>
        </p:txBody>
      </p:sp>
      <p:sp>
        <p:nvSpPr>
          <p:cNvPr id="4" name="Tekstfelt 3">
            <a:extLst>
              <a:ext uri="{FF2B5EF4-FFF2-40B4-BE49-F238E27FC236}">
                <a16:creationId xmlns:a16="http://schemas.microsoft.com/office/drawing/2014/main" id="{E17B740D-1BB6-23A6-5A28-58F3C716B478}"/>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noProof="0" dirty="0" err="1">
                <a:latin typeface="Libre Caslon Text" panose="00000500000000000000" pitchFamily="2" charset="0"/>
              </a:rPr>
              <a:t>BibleOL</a:t>
            </a:r>
            <a:endParaRPr lang="en-US" sz="4800" kern="0" noProof="0" dirty="0">
              <a:latin typeface="Libre Caslon Text" panose="00000500000000000000" pitchFamily="2" charset="0"/>
            </a:endParaRPr>
          </a:p>
        </p:txBody>
      </p:sp>
      <p:pic>
        <p:nvPicPr>
          <p:cNvPr id="10" name="Billede 13">
            <a:extLst>
              <a:ext uri="{FF2B5EF4-FFF2-40B4-BE49-F238E27FC236}">
                <a16:creationId xmlns:a16="http://schemas.microsoft.com/office/drawing/2014/main" id="{9A44D011-AC03-88E6-1A23-308A6BCF90BF}"/>
              </a:ext>
            </a:extLst>
          </p:cNvPr>
          <p:cNvPicPr>
            <a:picLocks noChangeAspect="1"/>
          </p:cNvPicPr>
          <p:nvPr/>
        </p:nvPicPr>
        <p:blipFill>
          <a:blip r:embed="rId4"/>
          <a:srcRect l="25063" t="13251" r="17844" b="11150"/>
          <a:stretch>
            <a:fillRect/>
          </a:stretch>
        </p:blipFill>
        <p:spPr>
          <a:xfrm>
            <a:off x="6082253" y="2276872"/>
            <a:ext cx="4536504" cy="3856613"/>
          </a:xfrm>
          <a:prstGeom prst="rect">
            <a:avLst/>
          </a:prstGeom>
        </p:spPr>
      </p:pic>
      <p:pic>
        <p:nvPicPr>
          <p:cNvPr id="5" name="Billede 4">
            <a:extLst>
              <a:ext uri="{FF2B5EF4-FFF2-40B4-BE49-F238E27FC236}">
                <a16:creationId xmlns:a16="http://schemas.microsoft.com/office/drawing/2014/main" id="{B3A4C51A-7FB8-2421-049F-61A428310ECD}"/>
              </a:ext>
            </a:extLst>
          </p:cNvPr>
          <p:cNvPicPr>
            <a:picLocks noChangeAspect="1"/>
          </p:cNvPicPr>
          <p:nvPr/>
        </p:nvPicPr>
        <p:blipFill>
          <a:blip r:embed="rId5">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34778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B5FB53C-8D9D-2E35-2E3B-122C5DD19706}"/>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D52CB45D-D72A-E692-FBD9-999DB09335DD}"/>
              </a:ext>
            </a:extLst>
          </p:cNvPr>
          <p:cNvPicPr>
            <a:picLocks noChangeAspect="1"/>
          </p:cNvPicPr>
          <p:nvPr/>
        </p:nvPicPr>
        <p:blipFill>
          <a:blip r:embed="rId4"/>
          <a:srcRect l="126" t="5900" r="1439" b="69950"/>
          <a:stretch/>
        </p:blipFill>
        <p:spPr>
          <a:xfrm>
            <a:off x="0" y="0"/>
            <a:ext cx="12195827" cy="1870027"/>
          </a:xfrm>
          <a:prstGeom prst="rect">
            <a:avLst/>
          </a:prstGeom>
        </p:spPr>
      </p:pic>
      <p:pic>
        <p:nvPicPr>
          <p:cNvPr id="3" name="Billede 2">
            <a:extLst>
              <a:ext uri="{FF2B5EF4-FFF2-40B4-BE49-F238E27FC236}">
                <a16:creationId xmlns:a16="http://schemas.microsoft.com/office/drawing/2014/main" id="{504EF9ED-4B12-1A50-9589-E77DDDAA6B64}"/>
              </a:ext>
            </a:extLst>
          </p:cNvPr>
          <p:cNvPicPr>
            <a:picLocks noChangeAspect="1"/>
          </p:cNvPicPr>
          <p:nvPr/>
        </p:nvPicPr>
        <p:blipFill>
          <a:blip r:embed="rId5"/>
          <a:srcRect l="125" t="4851" r="3407" b="4851"/>
          <a:stretch>
            <a:fillRect/>
          </a:stretch>
        </p:blipFill>
        <p:spPr>
          <a:xfrm>
            <a:off x="-25612" y="0"/>
            <a:ext cx="12314299" cy="7204284"/>
          </a:xfrm>
          <a:prstGeom prst="rect">
            <a:avLst/>
          </a:prstGeom>
        </p:spPr>
      </p:pic>
      <p:pic>
        <p:nvPicPr>
          <p:cNvPr id="4" name="ET_02_Habtom01">
            <a:hlinkClick r:id="" action="ppaction://media"/>
            <a:extLst>
              <a:ext uri="{FF2B5EF4-FFF2-40B4-BE49-F238E27FC236}">
                <a16:creationId xmlns:a16="http://schemas.microsoft.com/office/drawing/2014/main" id="{224A83B6-1346-F28B-582A-CBAB599624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3999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6A549AD-82A1-5841-063E-E609FB66153C}"/>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6B0610E3-3546-CC68-38C0-9E41BD66D397}"/>
              </a:ext>
            </a:extLst>
          </p:cNvPr>
          <p:cNvPicPr>
            <a:picLocks noChangeAspect="1"/>
          </p:cNvPicPr>
          <p:nvPr/>
        </p:nvPicPr>
        <p:blipFill>
          <a:blip r:embed="rId2"/>
          <a:srcRect l="126" t="5900" r="1439" b="69950"/>
          <a:stretch/>
        </p:blipFill>
        <p:spPr>
          <a:xfrm>
            <a:off x="0" y="0"/>
            <a:ext cx="12195827" cy="1870027"/>
          </a:xfrm>
          <a:prstGeom prst="rect">
            <a:avLst/>
          </a:prstGeom>
        </p:spPr>
      </p:pic>
      <p:sp>
        <p:nvSpPr>
          <p:cNvPr id="11" name="Tekstfelt 10">
            <a:extLst>
              <a:ext uri="{FF2B5EF4-FFF2-40B4-BE49-F238E27FC236}">
                <a16:creationId xmlns:a16="http://schemas.microsoft.com/office/drawing/2014/main" id="{DCCDC218-F2D8-D100-06DA-20A4C60A5210}"/>
              </a:ext>
            </a:extLst>
          </p:cNvPr>
          <p:cNvSpPr txBox="1"/>
          <p:nvPr/>
        </p:nvSpPr>
        <p:spPr>
          <a:xfrm>
            <a:off x="695400" y="565680"/>
            <a:ext cx="8856984" cy="830997"/>
          </a:xfrm>
          <a:prstGeom prst="rect">
            <a:avLst/>
          </a:prstGeom>
          <a:noFill/>
        </p:spPr>
        <p:txBody>
          <a:bodyPr wrap="square">
            <a:spAutoFit/>
          </a:bodyPr>
          <a:lstStyle/>
          <a:p>
            <a:pPr algn="l" eaLnBrk="1" hangingPunct="1"/>
            <a:r>
              <a:rPr lang="en-US" sz="4800" kern="0" dirty="0" err="1">
                <a:latin typeface="Libre Caslon Display" panose="00000500000000000000" pitchFamily="2" charset="0"/>
              </a:rPr>
              <a:t>TheWell</a:t>
            </a:r>
            <a:r>
              <a:rPr lang="en-US" sz="4800" kern="0" dirty="0">
                <a:latin typeface="Libre Caslon Display" panose="00000500000000000000" pitchFamily="2" charset="0"/>
              </a:rPr>
              <a:t> </a:t>
            </a:r>
            <a:r>
              <a:rPr lang="en-US" sz="4800" kern="0" dirty="0" err="1">
                <a:latin typeface="Libre Caslon Display" panose="00000500000000000000" pitchFamily="2" charset="0"/>
              </a:rPr>
              <a:t>BibleOL</a:t>
            </a:r>
            <a:endParaRPr lang="en-US" sz="4800" kern="0" noProof="0" dirty="0">
              <a:latin typeface="Libre Caslon Display" panose="00000500000000000000" pitchFamily="2" charset="0"/>
            </a:endParaRPr>
          </a:p>
        </p:txBody>
      </p:sp>
      <p:pic>
        <p:nvPicPr>
          <p:cNvPr id="4" name="Billede 3" descr="Et billede, der indeholder tekst, Ansigt, skærmbillede, design&#10;&#10;Automatisk genereret beskrivelse">
            <a:extLst>
              <a:ext uri="{FF2B5EF4-FFF2-40B4-BE49-F238E27FC236}">
                <a16:creationId xmlns:a16="http://schemas.microsoft.com/office/drawing/2014/main" id="{A10D4829-6115-7466-ECB3-9A9ECA4B41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47" r="10852"/>
          <a:stretch/>
        </p:blipFill>
        <p:spPr>
          <a:xfrm>
            <a:off x="-31469" y="2024651"/>
            <a:ext cx="5890883" cy="4203899"/>
          </a:xfrm>
          <a:prstGeom prst="rect">
            <a:avLst/>
          </a:prstGeom>
        </p:spPr>
      </p:pic>
      <p:pic>
        <p:nvPicPr>
          <p:cNvPr id="6" name="Billede 5">
            <a:extLst>
              <a:ext uri="{FF2B5EF4-FFF2-40B4-BE49-F238E27FC236}">
                <a16:creationId xmlns:a16="http://schemas.microsoft.com/office/drawing/2014/main" id="{E3DA6AD7-1AE9-09B3-1222-2BA49A18CCB8}"/>
              </a:ext>
            </a:extLst>
          </p:cNvPr>
          <p:cNvPicPr>
            <a:picLocks noChangeAspect="1"/>
          </p:cNvPicPr>
          <p:nvPr/>
        </p:nvPicPr>
        <p:blipFill>
          <a:blip r:embed="rId4"/>
          <a:srcRect l="908" t="15757" r="45847" b="22878"/>
          <a:stretch>
            <a:fillRect/>
          </a:stretch>
        </p:blipFill>
        <p:spPr>
          <a:xfrm>
            <a:off x="6332588" y="2058178"/>
            <a:ext cx="5556919" cy="4002740"/>
          </a:xfrm>
          <a:prstGeom prst="rect">
            <a:avLst/>
          </a:prstGeom>
        </p:spPr>
      </p:pic>
    </p:spTree>
    <p:extLst>
      <p:ext uri="{BB962C8B-B14F-4D97-AF65-F5344CB8AC3E}">
        <p14:creationId xmlns:p14="http://schemas.microsoft.com/office/powerpoint/2010/main" val="350502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C5EB8E-F232-9F50-7A36-6FF4A8BDB297}"/>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AD576071-9C79-74DC-2E93-2A4387262491}"/>
              </a:ext>
            </a:extLst>
          </p:cNvPr>
          <p:cNvPicPr>
            <a:picLocks noChangeAspect="1"/>
          </p:cNvPicPr>
          <p:nvPr/>
        </p:nvPicPr>
        <p:blipFill>
          <a:blip r:embed="rId2"/>
          <a:srcRect l="126" t="5900" r="29993" b="69950"/>
          <a:stretch>
            <a:fillRect/>
          </a:stretch>
        </p:blipFill>
        <p:spPr>
          <a:xfrm>
            <a:off x="30217" y="0"/>
            <a:ext cx="12174689" cy="1870027"/>
          </a:xfrm>
          <a:prstGeom prst="rect">
            <a:avLst/>
          </a:prstGeom>
        </p:spPr>
      </p:pic>
      <p:sp>
        <p:nvSpPr>
          <p:cNvPr id="4" name="Tekstfelt 3">
            <a:extLst>
              <a:ext uri="{FF2B5EF4-FFF2-40B4-BE49-F238E27FC236}">
                <a16:creationId xmlns:a16="http://schemas.microsoft.com/office/drawing/2014/main" id="{1E64D767-FF6F-3055-C081-74938BC1C4DC}"/>
              </a:ext>
            </a:extLst>
          </p:cNvPr>
          <p:cNvSpPr txBox="1"/>
          <p:nvPr/>
        </p:nvSpPr>
        <p:spPr>
          <a:xfrm>
            <a:off x="695400" y="565680"/>
            <a:ext cx="7344816" cy="830997"/>
          </a:xfrm>
          <a:prstGeom prst="rect">
            <a:avLst/>
          </a:prstGeom>
          <a:noFill/>
        </p:spPr>
        <p:txBody>
          <a:bodyPr wrap="square">
            <a:spAutoFit/>
          </a:bodyPr>
          <a:lstStyle/>
          <a:p>
            <a:pPr algn="l" eaLnBrk="1" hangingPunct="1"/>
            <a:r>
              <a:rPr lang="da-DK" sz="4800" dirty="0">
                <a:solidFill>
                  <a:schemeClr val="tx1"/>
                </a:solidFill>
                <a:latin typeface="Libre Caslon Text" panose="00000500000000000000" pitchFamily="2" charset="0"/>
                <a:cs typeface="BibliaLS" pitchFamily="2" charset="-79"/>
              </a:rPr>
              <a:t>Efficient performance</a:t>
            </a:r>
            <a:endParaRPr lang="da-DK" sz="4800" kern="0" dirty="0">
              <a:latin typeface="Libre Caslon Text" panose="00000500000000000000" pitchFamily="2" charset="0"/>
            </a:endParaRPr>
          </a:p>
        </p:txBody>
      </p:sp>
      <p:sp>
        <p:nvSpPr>
          <p:cNvPr id="7" name="Rectangle 105">
            <a:extLst>
              <a:ext uri="{FF2B5EF4-FFF2-40B4-BE49-F238E27FC236}">
                <a16:creationId xmlns:a16="http://schemas.microsoft.com/office/drawing/2014/main" id="{53D5AFE3-1064-2492-BFDA-84B33384D730}"/>
              </a:ext>
            </a:extLst>
          </p:cNvPr>
          <p:cNvSpPr txBox="1">
            <a:spLocks noChangeArrowheads="1"/>
          </p:cNvSpPr>
          <p:nvPr/>
        </p:nvSpPr>
        <p:spPr bwMode="auto">
          <a:xfrm>
            <a:off x="675716" y="2536307"/>
            <a:ext cx="9884780" cy="9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r>
              <a:rPr lang="en-US" kern="0" dirty="0">
                <a:latin typeface="Libre Caslon Text" panose="00000500000000000000" pitchFamily="2" charset="0"/>
              </a:rPr>
              <a:t>Formative assessment (performance tracking)</a:t>
            </a:r>
          </a:p>
          <a:p>
            <a:pPr eaLnBrk="1" hangingPunct="1"/>
            <a:endParaRPr lang="en-US" kern="0" dirty="0">
              <a:solidFill>
                <a:schemeClr val="bg1"/>
              </a:solidFill>
              <a:latin typeface="Arial Narrow" panose="020B0606020202030204" pitchFamily="34" charset="0"/>
            </a:endParaRPr>
          </a:p>
        </p:txBody>
      </p:sp>
      <p:pic>
        <p:nvPicPr>
          <p:cNvPr id="9" name="Billede 8" descr="Et billede, der indeholder tekst, skærmbillede, software, computer&#10;&#10;AI-genereret indhold kan være ukorrekt.">
            <a:extLst>
              <a:ext uri="{FF2B5EF4-FFF2-40B4-BE49-F238E27FC236}">
                <a16:creationId xmlns:a16="http://schemas.microsoft.com/office/drawing/2014/main" id="{0911F095-53C3-3BCE-6EE2-93AD5A695A42}"/>
              </a:ext>
            </a:extLst>
          </p:cNvPr>
          <p:cNvPicPr>
            <a:picLocks noChangeAspect="1"/>
          </p:cNvPicPr>
          <p:nvPr/>
        </p:nvPicPr>
        <p:blipFill rotWithShape="1">
          <a:blip r:embed="rId3"/>
          <a:srcRect l="23057" t="61372" r="40327" b="33262"/>
          <a:stretch>
            <a:fillRect/>
          </a:stretch>
        </p:blipFill>
        <p:spPr bwMode="auto">
          <a:xfrm>
            <a:off x="5090689" y="1949521"/>
            <a:ext cx="6912768" cy="633253"/>
          </a:xfrm>
          <a:prstGeom prst="rect">
            <a:avLst/>
          </a:prstGeom>
          <a:ln>
            <a:noFill/>
          </a:ln>
          <a:extLst>
            <a:ext uri="{53640926-AAD7-44D8-BBD7-CCE9431645EC}">
              <a14:shadowObscured xmlns:a14="http://schemas.microsoft.com/office/drawing/2010/main"/>
            </a:ext>
          </a:extLst>
        </p:spPr>
      </p:pic>
      <p:pic>
        <p:nvPicPr>
          <p:cNvPr id="14" name="Billede 13">
            <a:extLst>
              <a:ext uri="{FF2B5EF4-FFF2-40B4-BE49-F238E27FC236}">
                <a16:creationId xmlns:a16="http://schemas.microsoft.com/office/drawing/2014/main" id="{09962839-5B74-05D2-3849-958540FC55C8}"/>
              </a:ext>
            </a:extLst>
          </p:cNvPr>
          <p:cNvPicPr>
            <a:picLocks noChangeAspect="1"/>
          </p:cNvPicPr>
          <p:nvPr/>
        </p:nvPicPr>
        <p:blipFill>
          <a:blip r:embed="rId4"/>
          <a:srcRect l="25063" t="13251" r="17844" b="11150"/>
          <a:stretch>
            <a:fillRect/>
          </a:stretch>
        </p:blipFill>
        <p:spPr>
          <a:xfrm>
            <a:off x="695400" y="3501008"/>
            <a:ext cx="3993590" cy="3305040"/>
          </a:xfrm>
          <a:prstGeom prst="rect">
            <a:avLst/>
          </a:prstGeom>
        </p:spPr>
      </p:pic>
      <p:pic>
        <p:nvPicPr>
          <p:cNvPr id="16" name="Billede 15">
            <a:extLst>
              <a:ext uri="{FF2B5EF4-FFF2-40B4-BE49-F238E27FC236}">
                <a16:creationId xmlns:a16="http://schemas.microsoft.com/office/drawing/2014/main" id="{8AC26FEB-1E2F-A6EF-DA37-AA5B014971D1}"/>
              </a:ext>
            </a:extLst>
          </p:cNvPr>
          <p:cNvPicPr>
            <a:picLocks noChangeAspect="1"/>
          </p:cNvPicPr>
          <p:nvPr/>
        </p:nvPicPr>
        <p:blipFill>
          <a:blip r:embed="rId5"/>
          <a:srcRect l="24406" t="24800" r="18500" b="11150"/>
          <a:stretch>
            <a:fillRect/>
          </a:stretch>
        </p:blipFill>
        <p:spPr>
          <a:xfrm>
            <a:off x="4799856" y="3760194"/>
            <a:ext cx="4392488" cy="3079790"/>
          </a:xfrm>
          <a:prstGeom prst="rect">
            <a:avLst/>
          </a:prstGeom>
        </p:spPr>
      </p:pic>
      <p:pic>
        <p:nvPicPr>
          <p:cNvPr id="18" name="Billede 17">
            <a:extLst>
              <a:ext uri="{FF2B5EF4-FFF2-40B4-BE49-F238E27FC236}">
                <a16:creationId xmlns:a16="http://schemas.microsoft.com/office/drawing/2014/main" id="{3CFE49B5-B7A4-CB41-AB82-1452FB34A2D2}"/>
              </a:ext>
            </a:extLst>
          </p:cNvPr>
          <p:cNvPicPr>
            <a:picLocks noChangeAspect="1"/>
          </p:cNvPicPr>
          <p:nvPr/>
        </p:nvPicPr>
        <p:blipFill>
          <a:blip r:embed="rId6"/>
          <a:srcRect l="25063" t="51545" r="40812" b="15350"/>
          <a:stretch>
            <a:fillRect/>
          </a:stretch>
        </p:blipFill>
        <p:spPr>
          <a:xfrm>
            <a:off x="8460490" y="4561868"/>
            <a:ext cx="3744416" cy="2270320"/>
          </a:xfrm>
          <a:prstGeom prst="rect">
            <a:avLst/>
          </a:prstGeom>
        </p:spPr>
      </p:pic>
      <p:pic>
        <p:nvPicPr>
          <p:cNvPr id="20" name="Billede 19">
            <a:extLst>
              <a:ext uri="{FF2B5EF4-FFF2-40B4-BE49-F238E27FC236}">
                <a16:creationId xmlns:a16="http://schemas.microsoft.com/office/drawing/2014/main" id="{5BF3C932-7E1B-5461-01A1-CE0818DB21FA}"/>
              </a:ext>
            </a:extLst>
          </p:cNvPr>
          <p:cNvPicPr>
            <a:picLocks noChangeAspect="1"/>
          </p:cNvPicPr>
          <p:nvPr/>
        </p:nvPicPr>
        <p:blipFill>
          <a:blip r:embed="rId7"/>
          <a:srcRect l="38542" t="22700" r="25063" b="40384"/>
          <a:stretch>
            <a:fillRect/>
          </a:stretch>
        </p:blipFill>
        <p:spPr>
          <a:xfrm>
            <a:off x="9278585" y="3316707"/>
            <a:ext cx="2711624" cy="1719027"/>
          </a:xfrm>
          <a:prstGeom prst="rect">
            <a:avLst/>
          </a:prstGeom>
        </p:spPr>
      </p:pic>
      <p:pic>
        <p:nvPicPr>
          <p:cNvPr id="2" name="Billede 1">
            <a:extLst>
              <a:ext uri="{FF2B5EF4-FFF2-40B4-BE49-F238E27FC236}">
                <a16:creationId xmlns:a16="http://schemas.microsoft.com/office/drawing/2014/main" id="{2358FBC1-7FB4-5093-51B3-C2AEBB9E7751}"/>
              </a:ext>
            </a:extLst>
          </p:cNvPr>
          <p:cNvPicPr>
            <a:picLocks noChangeAspect="1"/>
          </p:cNvPicPr>
          <p:nvPr/>
        </p:nvPicPr>
        <p:blipFill>
          <a:blip r:embed="rId8">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370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A8D77A6-BAA1-B45E-4E47-91AD474BDD9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4A1A46-1058-4B79-18D2-6C663DC37A33}"/>
              </a:ext>
            </a:extLst>
          </p:cNvPr>
          <p:cNvPicPr>
            <a:picLocks noGrp="1" noChangeAspect="1"/>
          </p:cNvPicPr>
          <p:nvPr>
            <p:ph sz="half" idx="1"/>
          </p:nvPr>
        </p:nvPicPr>
        <p:blipFill rotWithShape="1">
          <a:blip r:embed="rId2"/>
          <a:srcRect l="5658" t="3688"/>
          <a:stretch>
            <a:fillRect/>
          </a:stretch>
        </p:blipFill>
        <p:spPr bwMode="auto">
          <a:xfrm>
            <a:off x="8124800" y="2469613"/>
            <a:ext cx="4163888" cy="409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a:extLst>
              <a:ext uri="{FF2B5EF4-FFF2-40B4-BE49-F238E27FC236}">
                <a16:creationId xmlns:a16="http://schemas.microsoft.com/office/drawing/2014/main" id="{265B039D-1B06-C495-1150-1DE4AC08BE73}"/>
              </a:ext>
            </a:extLst>
          </p:cNvPr>
          <p:cNvPicPr>
            <a:picLocks noChangeAspect="1"/>
          </p:cNvPicPr>
          <p:nvPr/>
        </p:nvPicPr>
        <p:blipFill>
          <a:blip r:embed="rId3"/>
          <a:srcRect l="126" t="5900" r="30299" b="69950"/>
          <a:stretch>
            <a:fillRect/>
          </a:stretch>
        </p:blipFill>
        <p:spPr>
          <a:xfrm>
            <a:off x="12504" y="0"/>
            <a:ext cx="12179495" cy="1870027"/>
          </a:xfrm>
          <a:prstGeom prst="rect">
            <a:avLst/>
          </a:prstGeom>
        </p:spPr>
      </p:pic>
      <p:sp>
        <p:nvSpPr>
          <p:cNvPr id="11" name="Tekstfelt 10">
            <a:extLst>
              <a:ext uri="{FF2B5EF4-FFF2-40B4-BE49-F238E27FC236}">
                <a16:creationId xmlns:a16="http://schemas.microsoft.com/office/drawing/2014/main" id="{062D3452-09FD-4EBA-5DF0-4A241F5B5CA8}"/>
              </a:ext>
            </a:extLst>
          </p:cNvPr>
          <p:cNvSpPr txBox="1"/>
          <p:nvPr/>
        </p:nvSpPr>
        <p:spPr>
          <a:xfrm>
            <a:off x="695400" y="565680"/>
            <a:ext cx="6185262" cy="757130"/>
          </a:xfrm>
          <a:prstGeom prst="rect">
            <a:avLst/>
          </a:prstGeom>
          <a:noFill/>
        </p:spPr>
        <p:txBody>
          <a:bodyPr wrap="square">
            <a:spAutoFit/>
          </a:bodyPr>
          <a:lstStyle/>
          <a:p>
            <a:pPr eaLnBrk="1" hangingPunct="1">
              <a:lnSpc>
                <a:spcPct val="90000"/>
              </a:lnSpc>
            </a:pPr>
            <a:r>
              <a:rPr lang="da-DK" sz="4800" dirty="0">
                <a:latin typeface="Libre Caslon Text" panose="00000500000000000000" pitchFamily="2" charset="0"/>
              </a:rPr>
              <a:t>TheWell Box</a:t>
            </a:r>
          </a:p>
        </p:txBody>
      </p:sp>
      <p:sp>
        <p:nvSpPr>
          <p:cNvPr id="6" name="Tekstfelt 2">
            <a:extLst>
              <a:ext uri="{FF2B5EF4-FFF2-40B4-BE49-F238E27FC236}">
                <a16:creationId xmlns:a16="http://schemas.microsoft.com/office/drawing/2014/main" id="{2C919707-BCD6-52CD-1397-D22DED4E50A6}"/>
              </a:ext>
            </a:extLst>
          </p:cNvPr>
          <p:cNvSpPr txBox="1">
            <a:spLocks noChangeArrowheads="1"/>
          </p:cNvSpPr>
          <p:nvPr/>
        </p:nvSpPr>
        <p:spPr bwMode="auto">
          <a:xfrm>
            <a:off x="1" y="1314656"/>
            <a:ext cx="8328248" cy="5606865"/>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pPr marL="285750" lvl="0" indent="-285750">
              <a:buFont typeface="Wingdings" panose="05000000000000000000" pitchFamily="2" charset="2"/>
              <a:buChar char="§"/>
            </a:pPr>
            <a:r>
              <a:rPr lang="en-US" sz="2400" dirty="0">
                <a:latin typeface="Libre Caslon Text" panose="00000500000000000000" pitchFamily="2" charset="0"/>
              </a:rPr>
              <a:t>Can be useful in a context like Ethiopia (electricity and internet are issues)</a:t>
            </a:r>
          </a:p>
          <a:p>
            <a:pPr marL="285750" lvl="0" indent="-285750">
              <a:buFont typeface="Wingdings" panose="05000000000000000000" pitchFamily="2" charset="2"/>
              <a:buChar char="§"/>
            </a:pPr>
            <a:r>
              <a:rPr lang="en-US" sz="2400" dirty="0">
                <a:latin typeface="Libre Caslon Text" panose="00000500000000000000" pitchFamily="2" charset="0"/>
              </a:rPr>
              <a:t>Especially beneficial for learners and Bible translators, this could advance their knowledge in biblical Hebrew to do a sound exegesis (very crucial for accurate translation and sound teaching). </a:t>
            </a:r>
          </a:p>
          <a:p>
            <a:pPr marL="285750" lvl="0" indent="-285750">
              <a:buFont typeface="Wingdings" panose="05000000000000000000" pitchFamily="2" charset="2"/>
              <a:buChar char="§"/>
            </a:pPr>
            <a:r>
              <a:rPr lang="en-US" sz="2400" dirty="0" err="1">
                <a:latin typeface="Libre Caslon Text" panose="00000500000000000000" pitchFamily="2" charset="0"/>
              </a:rPr>
              <a:t>TheWell</a:t>
            </a:r>
            <a:r>
              <a:rPr lang="en-US" sz="2400" dirty="0">
                <a:latin typeface="Libre Caslon Text" panose="00000500000000000000" pitchFamily="2" charset="0"/>
              </a:rPr>
              <a:t> box has the potential to train trainers (instructors) who can assist others to learn. </a:t>
            </a:r>
          </a:p>
          <a:p>
            <a:pPr marL="285750" lvl="0" indent="-285750">
              <a:buFont typeface="Wingdings" panose="05000000000000000000" pitchFamily="2" charset="2"/>
              <a:buChar char="§"/>
            </a:pPr>
            <a:r>
              <a:rPr lang="en-US" sz="2400" dirty="0">
                <a:latin typeface="Libre Caslon Text" panose="00000500000000000000" pitchFamily="2" charset="0"/>
              </a:rPr>
              <a:t>A learner could be anyone interested, committed learn and advance his/her biblical Hebrew proficiency (starting from beginner)</a:t>
            </a:r>
          </a:p>
          <a:p>
            <a:pPr marL="285750" indent="-285750">
              <a:buFont typeface="Wingdings" panose="05000000000000000000" pitchFamily="2" charset="2"/>
              <a:buChar char="§"/>
            </a:pPr>
            <a:r>
              <a:rPr lang="en-US" sz="2400" dirty="0">
                <a:latin typeface="Libre Caslon Text" panose="00000500000000000000" pitchFamily="2" charset="0"/>
              </a:rPr>
              <a:t>The Well has the potential to work in very remote areas for a significant amount of time once charged (16 hours).</a:t>
            </a:r>
          </a:p>
        </p:txBody>
      </p:sp>
      <p:pic>
        <p:nvPicPr>
          <p:cNvPr id="2" name="Billede 1">
            <a:extLst>
              <a:ext uri="{FF2B5EF4-FFF2-40B4-BE49-F238E27FC236}">
                <a16:creationId xmlns:a16="http://schemas.microsoft.com/office/drawing/2014/main" id="{CBA17F63-1A57-DBFF-AFFE-9F281D6B0778}"/>
              </a:ext>
            </a:extLst>
          </p:cNvPr>
          <p:cNvPicPr>
            <a:picLocks noChangeAspect="1"/>
          </p:cNvPicPr>
          <p:nvPr/>
        </p:nvPicPr>
        <p:blipFill>
          <a:blip r:embed="rId4">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9344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97F92E1-3A63-E685-C8F9-B1BEABCE26FF}"/>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B53C6E5F-9595-4C33-7B7F-E66702E737B8}"/>
              </a:ext>
            </a:extLst>
          </p:cNvPr>
          <p:cNvPicPr>
            <a:picLocks noChangeAspect="1"/>
          </p:cNvPicPr>
          <p:nvPr/>
        </p:nvPicPr>
        <p:blipFill>
          <a:blip r:embed="rId2"/>
          <a:srcRect l="126" t="5900" r="30299" b="69950"/>
          <a:stretch>
            <a:fillRect/>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FCC90FAB-3F1C-B17B-E166-4D7B69FCADFC}"/>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err="1">
                <a:latin typeface="Libre Caslon Text" panose="00000500000000000000" pitchFamily="2" charset="0"/>
              </a:rPr>
              <a:t>TheWell</a:t>
            </a:r>
            <a:r>
              <a:rPr lang="en-US" sz="4800" kern="0" noProof="0" dirty="0">
                <a:latin typeface="Libre Caslon Display" panose="00000500000000000000" pitchFamily="2" charset="0"/>
              </a:rPr>
              <a:t> </a:t>
            </a:r>
          </a:p>
        </p:txBody>
      </p:sp>
      <p:sp>
        <p:nvSpPr>
          <p:cNvPr id="5" name="Rectangle 105">
            <a:extLst>
              <a:ext uri="{FF2B5EF4-FFF2-40B4-BE49-F238E27FC236}">
                <a16:creationId xmlns:a16="http://schemas.microsoft.com/office/drawing/2014/main" id="{038BA888-0497-7BAD-8EB0-98BB8DE4D01F}"/>
              </a:ext>
            </a:extLst>
          </p:cNvPr>
          <p:cNvSpPr>
            <a:spLocks noGrp="1" noChangeArrowheads="1"/>
          </p:cNvSpPr>
          <p:nvPr>
            <p:ph sz="half" idx="1"/>
          </p:nvPr>
        </p:nvSpPr>
        <p:spPr>
          <a:xfrm>
            <a:off x="347547" y="1856170"/>
            <a:ext cx="6473294" cy="4813190"/>
          </a:xfrm>
        </p:spPr>
        <p:txBody>
          <a:bodyPr/>
          <a:lstStyle/>
          <a:p>
            <a:pPr marL="0" indent="0">
              <a:buNone/>
            </a:pPr>
            <a:r>
              <a:rPr lang="en-US" sz="2400" dirty="0">
                <a:latin typeface="Libre Caslon Text" panose="00000500000000000000" pitchFamily="2" charset="0"/>
              </a:rPr>
              <a:t>Habtom</a:t>
            </a:r>
          </a:p>
          <a:p>
            <a:r>
              <a:rPr lang="en-US" sz="2400" dirty="0">
                <a:latin typeface="Libre Caslon Text" panose="00000500000000000000" pitchFamily="2" charset="0"/>
              </a:rPr>
              <a:t>“When the power goes (the internet also goes/unstable) … After getting </a:t>
            </a:r>
            <a:r>
              <a:rPr lang="en-US" sz="2400" dirty="0" err="1">
                <a:latin typeface="Libre Caslon Text" panose="00000500000000000000" pitchFamily="2" charset="0"/>
              </a:rPr>
              <a:t>TheWell</a:t>
            </a:r>
            <a:r>
              <a:rPr lang="en-US" sz="2400" dirty="0">
                <a:latin typeface="Libre Caslon Text" panose="00000500000000000000" pitchFamily="2" charset="0"/>
              </a:rPr>
              <a:t> box, the problem has been solved. You can easily move </a:t>
            </a:r>
            <a:r>
              <a:rPr lang="en-US" sz="2400" dirty="0" err="1">
                <a:latin typeface="Libre Caslon Text" panose="00000500000000000000" pitchFamily="2" charset="0"/>
              </a:rPr>
              <a:t>TheWell</a:t>
            </a:r>
            <a:r>
              <a:rPr lang="en-US" sz="2400" dirty="0">
                <a:latin typeface="Libre Caslon Text" panose="00000500000000000000" pitchFamily="2" charset="0"/>
              </a:rPr>
              <a:t> with you, and you can keep practicing as long as the box is with you.”</a:t>
            </a:r>
          </a:p>
          <a:p>
            <a:r>
              <a:rPr lang="en-US" sz="2400" dirty="0">
                <a:latin typeface="Libre Caslon Text" panose="00000500000000000000" pitchFamily="2" charset="0"/>
              </a:rPr>
              <a:t>“It is beneficial in contexts like Ethiopia, Africa, where electricity and internet are an issue.”</a:t>
            </a:r>
          </a:p>
          <a:p>
            <a:r>
              <a:rPr lang="en-US" sz="2400" dirty="0">
                <a:latin typeface="Libre Caslon Text" panose="00000500000000000000" pitchFamily="2" charset="0"/>
              </a:rPr>
              <a:t>Helps you to use your time effectively, “I sometimes practice the exercise even in transportation.”</a:t>
            </a:r>
            <a:endParaRPr lang="da-DK" sz="2400" dirty="0">
              <a:latin typeface="Libre Caslon Text" panose="00000500000000000000" pitchFamily="2" charset="0"/>
            </a:endParaRPr>
          </a:p>
        </p:txBody>
      </p:sp>
      <p:pic>
        <p:nvPicPr>
          <p:cNvPr id="2" name="Billede 14">
            <a:extLst>
              <a:ext uri="{FF2B5EF4-FFF2-40B4-BE49-F238E27FC236}">
                <a16:creationId xmlns:a16="http://schemas.microsoft.com/office/drawing/2014/main" id="{53AA5C69-5D3C-052A-5C3D-DA013E515E2D}"/>
              </a:ext>
            </a:extLst>
          </p:cNvPr>
          <p:cNvPicPr>
            <a:picLocks noChangeAspect="1"/>
          </p:cNvPicPr>
          <p:nvPr/>
        </p:nvPicPr>
        <p:blipFill rotWithShape="1">
          <a:blip r:embed="rId3"/>
          <a:srcRect l="8896" t="16371" r="29606" b="33658"/>
          <a:stretch/>
        </p:blipFill>
        <p:spPr>
          <a:xfrm>
            <a:off x="7172216" y="2348880"/>
            <a:ext cx="4672237" cy="4139187"/>
          </a:xfrm>
          <a:prstGeom prst="rect">
            <a:avLst/>
          </a:prstGeom>
        </p:spPr>
      </p:pic>
      <p:pic>
        <p:nvPicPr>
          <p:cNvPr id="3" name="Billede 2">
            <a:extLst>
              <a:ext uri="{FF2B5EF4-FFF2-40B4-BE49-F238E27FC236}">
                <a16:creationId xmlns:a16="http://schemas.microsoft.com/office/drawing/2014/main" id="{6B174725-4DFE-4967-4F91-9C0DCDB1368D}"/>
              </a:ext>
            </a:extLst>
          </p:cNvPr>
          <p:cNvPicPr>
            <a:picLocks noChangeAspect="1"/>
          </p:cNvPicPr>
          <p:nvPr/>
        </p:nvPicPr>
        <p:blipFill>
          <a:blip r:embed="rId4">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46730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7183423-B773-673E-CE73-7CCD970D3A3C}"/>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EF8801D1-6562-2BE9-B8E8-DF4955850126}"/>
              </a:ext>
            </a:extLst>
          </p:cNvPr>
          <p:cNvPicPr>
            <a:picLocks noChangeAspect="1"/>
          </p:cNvPicPr>
          <p:nvPr/>
        </p:nvPicPr>
        <p:blipFill>
          <a:blip r:embed="rId4"/>
          <a:srcRect l="126" t="5900" r="1439" b="69950"/>
          <a:stretch/>
        </p:blipFill>
        <p:spPr>
          <a:xfrm>
            <a:off x="0" y="0"/>
            <a:ext cx="12195827" cy="1870027"/>
          </a:xfrm>
          <a:prstGeom prst="rect">
            <a:avLst/>
          </a:prstGeom>
        </p:spPr>
      </p:pic>
      <p:pic>
        <p:nvPicPr>
          <p:cNvPr id="3" name="Billede 2">
            <a:extLst>
              <a:ext uri="{FF2B5EF4-FFF2-40B4-BE49-F238E27FC236}">
                <a16:creationId xmlns:a16="http://schemas.microsoft.com/office/drawing/2014/main" id="{6D288CC7-FC7D-98B3-9896-7A874A5A12C8}"/>
              </a:ext>
            </a:extLst>
          </p:cNvPr>
          <p:cNvPicPr>
            <a:picLocks noChangeAspect="1"/>
          </p:cNvPicPr>
          <p:nvPr/>
        </p:nvPicPr>
        <p:blipFill>
          <a:blip r:embed="rId5"/>
          <a:srcRect l="125" t="4851" r="3407" b="4851"/>
          <a:stretch>
            <a:fillRect/>
          </a:stretch>
        </p:blipFill>
        <p:spPr>
          <a:xfrm>
            <a:off x="-61150" y="-173142"/>
            <a:ext cx="12314299" cy="7204284"/>
          </a:xfrm>
          <a:prstGeom prst="rect">
            <a:avLst/>
          </a:prstGeom>
        </p:spPr>
      </p:pic>
      <p:pic>
        <p:nvPicPr>
          <p:cNvPr id="5" name="ET_02_Habtom02">
            <a:hlinkClick r:id="" action="ppaction://media"/>
            <a:extLst>
              <a:ext uri="{FF2B5EF4-FFF2-40B4-BE49-F238E27FC236}">
                <a16:creationId xmlns:a16="http://schemas.microsoft.com/office/drawing/2014/main" id="{8BE0464C-988D-5A47-EB1E-392C3BE789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3390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5F0F327-5356-3A6C-E479-94B010323819}"/>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5B92AC2A-74CF-D50F-E475-508F754990E6}"/>
              </a:ext>
            </a:extLst>
          </p:cNvPr>
          <p:cNvPicPr>
            <a:picLocks noChangeAspect="1"/>
          </p:cNvPicPr>
          <p:nvPr/>
        </p:nvPicPr>
        <p:blipFill>
          <a:blip r:embed="rId2"/>
          <a:srcRect l="126" t="5900" r="29718" b="69950"/>
          <a:stretch>
            <a:fillRect/>
          </a:stretch>
        </p:blipFill>
        <p:spPr>
          <a:xfrm>
            <a:off x="-3828" y="-1"/>
            <a:ext cx="12195827" cy="1870027"/>
          </a:xfrm>
          <a:prstGeom prst="rect">
            <a:avLst/>
          </a:prstGeom>
        </p:spPr>
      </p:pic>
      <p:sp>
        <p:nvSpPr>
          <p:cNvPr id="2" name="AutoShape 2" descr="Persuasive Technology: Using Computers to Change What We Think a - Picture 1 of 1">
            <a:extLst>
              <a:ext uri="{FF2B5EF4-FFF2-40B4-BE49-F238E27FC236}">
                <a16:creationId xmlns:a16="http://schemas.microsoft.com/office/drawing/2014/main" id="{37D6D588-1815-B615-694D-E3D1BFFA03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2153" name="Rectangle 105">
            <a:extLst>
              <a:ext uri="{FF2B5EF4-FFF2-40B4-BE49-F238E27FC236}">
                <a16:creationId xmlns:a16="http://schemas.microsoft.com/office/drawing/2014/main" id="{463F4605-76FA-6DC5-5C04-3769AA4F273D}"/>
              </a:ext>
            </a:extLst>
          </p:cNvPr>
          <p:cNvSpPr>
            <a:spLocks noGrp="1" noChangeArrowheads="1"/>
          </p:cNvSpPr>
          <p:nvPr>
            <p:ph sz="half" idx="1"/>
          </p:nvPr>
        </p:nvSpPr>
        <p:spPr>
          <a:xfrm>
            <a:off x="479377" y="2412551"/>
            <a:ext cx="5769024" cy="3622451"/>
          </a:xfrm>
        </p:spPr>
        <p:txBody>
          <a:bodyPr/>
          <a:lstStyle/>
          <a:p>
            <a:pPr eaLnBrk="1" hangingPunct="1">
              <a:lnSpc>
                <a:spcPct val="90000"/>
              </a:lnSpc>
            </a:pPr>
            <a:r>
              <a:rPr lang="en-US" dirty="0">
                <a:latin typeface="Libre Caslon Text" panose="00000500000000000000" pitchFamily="2" charset="0"/>
              </a:rPr>
              <a:t>A private student who lives and works about 600 km away from Addis Ababa, the capital of Ethiopia, witnesses that </a:t>
            </a:r>
            <a:r>
              <a:rPr lang="en-US" dirty="0" err="1">
                <a:latin typeface="Libre Caslon Text" panose="00000500000000000000" pitchFamily="2" charset="0"/>
              </a:rPr>
              <a:t>TheWell</a:t>
            </a:r>
            <a:r>
              <a:rPr lang="en-US" dirty="0">
                <a:latin typeface="Libre Caslon Text" panose="00000500000000000000" pitchFamily="2" charset="0"/>
              </a:rPr>
              <a:t> helped him to continue learning in a rural town. </a:t>
            </a:r>
          </a:p>
          <a:p>
            <a:pPr eaLnBrk="1" hangingPunct="1">
              <a:lnSpc>
                <a:spcPct val="90000"/>
              </a:lnSpc>
            </a:pPr>
            <a:endParaRPr lang="da-DK" dirty="0">
              <a:latin typeface="Libre Caslon Text" panose="00000500000000000000" pitchFamily="2" charset="0"/>
            </a:endParaRPr>
          </a:p>
          <a:p>
            <a:pPr eaLnBrk="1" hangingPunct="1">
              <a:lnSpc>
                <a:spcPct val="90000"/>
              </a:lnSpc>
            </a:pPr>
            <a:endParaRPr lang="da-DK" dirty="0">
              <a:latin typeface="Libre Caslon Text" panose="00000500000000000000" pitchFamily="2" charset="0"/>
            </a:endParaRPr>
          </a:p>
        </p:txBody>
      </p:sp>
      <p:pic>
        <p:nvPicPr>
          <p:cNvPr id="7" name="Picture 6" descr="Et billede, der indeholder Luftfotografering, udendørs, Fugleperspektiv, træ&#10;&#10;AI-genereret indhold kan være ukorrekt.">
            <a:extLst>
              <a:ext uri="{FF2B5EF4-FFF2-40B4-BE49-F238E27FC236}">
                <a16:creationId xmlns:a16="http://schemas.microsoft.com/office/drawing/2014/main" id="{0D8F4750-297B-3D5A-7A49-ED3B950C9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1" y="2188760"/>
            <a:ext cx="5111115" cy="3846242"/>
          </a:xfrm>
          <a:prstGeom prst="rect">
            <a:avLst/>
          </a:prstGeom>
        </p:spPr>
      </p:pic>
      <p:pic>
        <p:nvPicPr>
          <p:cNvPr id="3" name="Billede 2">
            <a:extLst>
              <a:ext uri="{FF2B5EF4-FFF2-40B4-BE49-F238E27FC236}">
                <a16:creationId xmlns:a16="http://schemas.microsoft.com/office/drawing/2014/main" id="{F2F9F581-AAF1-E666-E348-933B38C59A3A}"/>
              </a:ext>
            </a:extLst>
          </p:cNvPr>
          <p:cNvPicPr>
            <a:picLocks noChangeAspect="1"/>
          </p:cNvPicPr>
          <p:nvPr/>
        </p:nvPicPr>
        <p:blipFill>
          <a:blip r:embed="rId4">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4247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3">
                                            <p:txEl>
                                              <p:pRg st="0" end="0"/>
                                            </p:txEl>
                                          </p:spTgt>
                                        </p:tgtEl>
                                        <p:attrNameLst>
                                          <p:attrName>style.visibility</p:attrName>
                                        </p:attrNameLst>
                                      </p:cBhvr>
                                      <p:to>
                                        <p:strVal val="visible"/>
                                      </p:to>
                                    </p:set>
                                    <p:anim calcmode="lin" valueType="num">
                                      <p:cBhvr additive="base">
                                        <p:cTn id="7" dur="500" fill="hold"/>
                                        <p:tgtEl>
                                          <p:spTgt spid="21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CFFCA03-61A4-FA50-CC91-FE377CABCA0C}"/>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720B354B-81FC-92C1-FB35-A14E3865224D}"/>
              </a:ext>
            </a:extLst>
          </p:cNvPr>
          <p:cNvPicPr>
            <a:picLocks noChangeAspect="1"/>
          </p:cNvPicPr>
          <p:nvPr/>
        </p:nvPicPr>
        <p:blipFill>
          <a:blip r:embed="rId2"/>
          <a:srcRect l="126" t="5900" r="29718" b="69950"/>
          <a:stretch>
            <a:fillRect/>
          </a:stretch>
        </p:blipFill>
        <p:spPr>
          <a:xfrm>
            <a:off x="-3828" y="-1"/>
            <a:ext cx="12195827" cy="1870027"/>
          </a:xfrm>
          <a:prstGeom prst="rect">
            <a:avLst/>
          </a:prstGeom>
        </p:spPr>
      </p:pic>
      <p:sp>
        <p:nvSpPr>
          <p:cNvPr id="2" name="Rectangle 105">
            <a:extLst>
              <a:ext uri="{FF2B5EF4-FFF2-40B4-BE49-F238E27FC236}">
                <a16:creationId xmlns:a16="http://schemas.microsoft.com/office/drawing/2014/main" id="{F933DC72-00B8-7098-5FD6-F23295E69CA0}"/>
              </a:ext>
            </a:extLst>
          </p:cNvPr>
          <p:cNvSpPr txBox="1">
            <a:spLocks noChangeArrowheads="1"/>
          </p:cNvSpPr>
          <p:nvPr/>
        </p:nvSpPr>
        <p:spPr bwMode="auto">
          <a:xfrm>
            <a:off x="695400" y="2412551"/>
            <a:ext cx="10945216" cy="444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n-US" sz="2400" b="1" dirty="0">
                <a:latin typeface="Libre Caslon Text" panose="00000500000000000000" pitchFamily="2" charset="0"/>
              </a:rPr>
              <a:t>“</a:t>
            </a:r>
            <a:r>
              <a:rPr lang="da-DK" sz="2400" dirty="0">
                <a:latin typeface="Libre Caslon Text" panose="00000500000000000000" pitchFamily="2" charset="0"/>
              </a:rPr>
              <a:t>I had an ambition to learn Biblical Hebrew online, but the internet connection and shortage of electricity were the major problems for me in my local area. But now I could learn Biblical Hebrew online without an internet connection (offline), using a device called </a:t>
            </a:r>
            <a:r>
              <a:rPr lang="da-DK" sz="2400" b="1" i="1" dirty="0">
                <a:latin typeface="Libre Caslon Text" panose="00000500000000000000" pitchFamily="2" charset="0"/>
              </a:rPr>
              <a:t>TheWellBox. </a:t>
            </a:r>
            <a:endParaRPr lang="en-US" sz="2400" b="1" i="1" dirty="0">
              <a:latin typeface="Libre Caslon Text" panose="00000500000000000000" pitchFamily="2" charset="0"/>
            </a:endParaRPr>
          </a:p>
          <a:p>
            <a:r>
              <a:rPr lang="da-DK" sz="2400" dirty="0">
                <a:latin typeface="Libre Caslon Text" panose="00000500000000000000" pitchFamily="2" charset="0"/>
              </a:rPr>
              <a:t>I have learned and finished the intermediate level by using the WellBox device, and I could improve my skill in Hebrew without worrying about the internet connection problem. So, I appreciate those who are willing to join and learn Biblical Hebrew online, especially in areas like mine where the WellBox system is the best solution.</a:t>
            </a:r>
            <a:r>
              <a:rPr lang="en-US" sz="2400" b="1" dirty="0">
                <a:latin typeface="Libre Caslon Text" panose="00000500000000000000" pitchFamily="2" charset="0"/>
              </a:rPr>
              <a:t>”</a:t>
            </a:r>
            <a:endParaRPr lang="da-DK" sz="2400" kern="0" dirty="0">
              <a:latin typeface="Libre Caslon Text" panose="00000500000000000000" pitchFamily="2" charset="0"/>
            </a:endParaRPr>
          </a:p>
        </p:txBody>
      </p:sp>
      <p:pic>
        <p:nvPicPr>
          <p:cNvPr id="3" name="Billede 2">
            <a:extLst>
              <a:ext uri="{FF2B5EF4-FFF2-40B4-BE49-F238E27FC236}">
                <a16:creationId xmlns:a16="http://schemas.microsoft.com/office/drawing/2014/main" id="{25741DF1-1D00-A7EE-BE9A-4007109B5F0B}"/>
              </a:ext>
            </a:extLst>
          </p:cNvPr>
          <p:cNvPicPr>
            <a:picLocks noChangeAspect="1"/>
          </p:cNvPicPr>
          <p:nvPr/>
        </p:nvPicPr>
        <p:blipFill>
          <a:blip r:embed="rId3">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24199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1FCBA91-9B88-B271-29C5-63440FB4AF52}"/>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6744C166-F2DA-E509-21A4-20723BB0994A}"/>
              </a:ext>
            </a:extLst>
          </p:cNvPr>
          <p:cNvPicPr>
            <a:picLocks noChangeAspect="1"/>
          </p:cNvPicPr>
          <p:nvPr/>
        </p:nvPicPr>
        <p:blipFill>
          <a:blip r:embed="rId2"/>
          <a:srcRect l="126" t="5900" r="29718" b="69950"/>
          <a:stretch>
            <a:fillRect/>
          </a:stretch>
        </p:blipFill>
        <p:spPr>
          <a:xfrm>
            <a:off x="-3828" y="-1"/>
            <a:ext cx="12195825" cy="1870027"/>
          </a:xfrm>
          <a:prstGeom prst="rect">
            <a:avLst/>
          </a:prstGeom>
        </p:spPr>
      </p:pic>
      <p:sp>
        <p:nvSpPr>
          <p:cNvPr id="11" name="Tekstfelt 10">
            <a:extLst>
              <a:ext uri="{FF2B5EF4-FFF2-40B4-BE49-F238E27FC236}">
                <a16:creationId xmlns:a16="http://schemas.microsoft.com/office/drawing/2014/main" id="{B1E5EE37-EF10-AE44-23E6-3B122272304E}"/>
              </a:ext>
            </a:extLst>
          </p:cNvPr>
          <p:cNvSpPr txBox="1"/>
          <p:nvPr/>
        </p:nvSpPr>
        <p:spPr>
          <a:xfrm>
            <a:off x="479376" y="300233"/>
            <a:ext cx="10585176" cy="830997"/>
          </a:xfrm>
          <a:prstGeom prst="rect">
            <a:avLst/>
          </a:prstGeom>
          <a:noFill/>
        </p:spPr>
        <p:txBody>
          <a:bodyPr wrap="square">
            <a:spAutoFit/>
          </a:bodyPr>
          <a:lstStyle/>
          <a:p>
            <a:r>
              <a:rPr lang="en-US" sz="4800" dirty="0" err="1">
                <a:latin typeface="Libre Caslon Text" panose="00000500000000000000" pitchFamily="2" charset="0"/>
              </a:rPr>
              <a:t>BibleOL</a:t>
            </a:r>
            <a:r>
              <a:rPr lang="en-US" sz="4800" dirty="0">
                <a:latin typeface="Libre Caslon Text" panose="00000500000000000000" pitchFamily="2" charset="0"/>
              </a:rPr>
              <a:t> at the local level, Addis </a:t>
            </a:r>
          </a:p>
        </p:txBody>
      </p:sp>
      <p:sp>
        <p:nvSpPr>
          <p:cNvPr id="2" name="Tekstfelt 2">
            <a:extLst>
              <a:ext uri="{FF2B5EF4-FFF2-40B4-BE49-F238E27FC236}">
                <a16:creationId xmlns:a16="http://schemas.microsoft.com/office/drawing/2014/main" id="{B089E7B9-2D6A-E146-57B7-DDD06201C102}"/>
              </a:ext>
            </a:extLst>
          </p:cNvPr>
          <p:cNvSpPr txBox="1">
            <a:spLocks noChangeArrowheads="1"/>
          </p:cNvSpPr>
          <p:nvPr/>
        </p:nvSpPr>
        <p:spPr bwMode="auto">
          <a:xfrm>
            <a:off x="29667" y="1869893"/>
            <a:ext cx="12162331" cy="4987974"/>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noAutofit/>
          </a:bodyPr>
          <a:lstStyle/>
          <a:p>
            <a:pPr lvl="0"/>
            <a:r>
              <a:rPr lang="en-US" sz="2400" b="1" dirty="0">
                <a:latin typeface="Libre Caslon Text" panose="00000500000000000000" pitchFamily="2" charset="0"/>
              </a:rPr>
              <a:t>1) Trian trainers </a:t>
            </a:r>
            <a:endParaRPr lang="en-US" sz="2400" dirty="0">
              <a:latin typeface="Libre Caslon Text" panose="00000500000000000000" pitchFamily="2" charset="0"/>
            </a:endParaRPr>
          </a:p>
          <a:p>
            <a:pPr lvl="0"/>
            <a:r>
              <a:rPr lang="en-US" sz="2400" dirty="0">
                <a:latin typeface="Libre Caslon Text" panose="00000500000000000000" pitchFamily="2" charset="0"/>
              </a:rPr>
              <a:t>- Sustainability </a:t>
            </a:r>
          </a:p>
          <a:p>
            <a:pPr lvl="0"/>
            <a:r>
              <a:rPr lang="en-US" sz="2400" dirty="0">
                <a:latin typeface="Libre Caslon Text" panose="00000500000000000000" pitchFamily="2" charset="0"/>
              </a:rPr>
              <a:t>- Local ownership </a:t>
            </a:r>
          </a:p>
          <a:p>
            <a:r>
              <a:rPr lang="en-US" sz="2400" dirty="0">
                <a:latin typeface="Libre Caslon Text" panose="00000500000000000000" pitchFamily="2" charset="0"/>
              </a:rPr>
              <a:t>(Training instructors – interested and committed to go through the process. The trained instructors will supervise learners in their engagement/involvement in this</a:t>
            </a:r>
            <a:r>
              <a:rPr lang="en-US" sz="2400" b="1" dirty="0">
                <a:latin typeface="Libre Caslon Text" panose="00000500000000000000" pitchFamily="2" charset="0"/>
              </a:rPr>
              <a:t> </a:t>
            </a:r>
            <a:r>
              <a:rPr lang="en-US" sz="2400" dirty="0">
                <a:latin typeface="Libre Caslon Text" panose="00000500000000000000" pitchFamily="2" charset="0"/>
              </a:rPr>
              <a:t>process (the </a:t>
            </a:r>
            <a:r>
              <a:rPr lang="en-US" sz="2400" dirty="0" err="1">
                <a:latin typeface="Libre Caslon Text" panose="00000500000000000000" pitchFamily="2" charset="0"/>
              </a:rPr>
              <a:t>BibleOL</a:t>
            </a:r>
            <a:r>
              <a:rPr lang="en-US" sz="2400" dirty="0">
                <a:latin typeface="Libre Caslon Text" panose="00000500000000000000" pitchFamily="2" charset="0"/>
              </a:rPr>
              <a:t>) – at various levels (beginner, intermediate, and advanced)</a:t>
            </a:r>
          </a:p>
          <a:p>
            <a:pPr lvl="0"/>
            <a:r>
              <a:rPr lang="en-US" sz="2400" dirty="0">
                <a:latin typeface="Libre Caslon Text" panose="00000500000000000000" pitchFamily="2" charset="0"/>
              </a:rPr>
              <a:t>Biblical students, theologians, and Bible translators, translation advisors, and translation consultants – ongoing training. </a:t>
            </a:r>
          </a:p>
          <a:p>
            <a:pPr lvl="0"/>
            <a:r>
              <a:rPr lang="en-US" sz="2400" b="1" dirty="0">
                <a:latin typeface="Libre Caslon Text" panose="00000500000000000000" pitchFamily="2" charset="0"/>
              </a:rPr>
              <a:t>2) Ethical learning </a:t>
            </a:r>
            <a:endParaRPr lang="en-US" sz="2400" dirty="0">
              <a:latin typeface="Libre Caslon Text" panose="00000500000000000000" pitchFamily="2" charset="0"/>
            </a:endParaRPr>
          </a:p>
          <a:p>
            <a:r>
              <a:rPr lang="en-US" sz="2400" dirty="0">
                <a:latin typeface="Libre Caslon Text" panose="00000500000000000000" pitchFamily="2" charset="0"/>
              </a:rPr>
              <a:t>Technology for language learning – ensuring ethical use of the technology </a:t>
            </a:r>
          </a:p>
          <a:p>
            <a:pPr lvl="0"/>
            <a:r>
              <a:rPr lang="en-US" sz="2400" b="1" dirty="0">
                <a:latin typeface="Libre Caslon Text" panose="00000500000000000000" pitchFamily="2" charset="0"/>
              </a:rPr>
              <a:t>3) The </a:t>
            </a:r>
            <a:r>
              <a:rPr lang="en-US" sz="2400" b="1" dirty="0" err="1">
                <a:latin typeface="Libre Caslon Text" panose="00000500000000000000" pitchFamily="2" charset="0"/>
              </a:rPr>
              <a:t>Wellbox</a:t>
            </a:r>
            <a:r>
              <a:rPr lang="en-US" sz="2400" b="1" dirty="0">
                <a:latin typeface="Libre Caslon Text" panose="00000500000000000000" pitchFamily="2" charset="0"/>
              </a:rPr>
              <a:t> </a:t>
            </a:r>
            <a:endParaRPr lang="en-US" sz="2400" dirty="0">
              <a:latin typeface="Libre Caslon Text" panose="00000500000000000000" pitchFamily="2" charset="0"/>
            </a:endParaRPr>
          </a:p>
          <a:p>
            <a:pPr lvl="0"/>
            <a:r>
              <a:rPr lang="en-US" sz="2400" dirty="0">
                <a:latin typeface="Libre Caslon Text" panose="00000500000000000000" pitchFamily="2" charset="0"/>
              </a:rPr>
              <a:t>Online/Offline solution for contexts like Ethiopia </a:t>
            </a:r>
          </a:p>
          <a:p>
            <a:endParaRPr lang="da-DK" sz="2800" b="1" dirty="0">
              <a:latin typeface="Asap Condensed" pitchFamily="2" charset="0"/>
            </a:endParaRPr>
          </a:p>
        </p:txBody>
      </p:sp>
      <p:pic>
        <p:nvPicPr>
          <p:cNvPr id="3" name="Billede 2">
            <a:extLst>
              <a:ext uri="{FF2B5EF4-FFF2-40B4-BE49-F238E27FC236}">
                <a16:creationId xmlns:a16="http://schemas.microsoft.com/office/drawing/2014/main" id="{940EFCCA-050D-A468-015A-7C5BF58F84A1}"/>
              </a:ext>
            </a:extLst>
          </p:cNvPr>
          <p:cNvPicPr>
            <a:picLocks noChangeAspect="1"/>
          </p:cNvPicPr>
          <p:nvPr/>
        </p:nvPicPr>
        <p:blipFill>
          <a:blip r:embed="rId3">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27998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6DCEDCA-E61D-EA40-585C-C36D21EC53F6}"/>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A83A6BD9-5E8D-9FC8-339B-44BD0AA7BE7C}"/>
              </a:ext>
            </a:extLst>
          </p:cNvPr>
          <p:cNvPicPr>
            <a:picLocks noChangeAspect="1"/>
          </p:cNvPicPr>
          <p:nvPr/>
        </p:nvPicPr>
        <p:blipFill>
          <a:blip r:embed="rId2"/>
          <a:srcRect l="126" t="5900" r="29718" b="69950"/>
          <a:stretch>
            <a:fillRect/>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AE1A43C5-1969-6F7D-E130-F0EE762229B0}"/>
              </a:ext>
            </a:extLst>
          </p:cNvPr>
          <p:cNvSpPr txBox="1"/>
          <p:nvPr/>
        </p:nvSpPr>
        <p:spPr>
          <a:xfrm>
            <a:off x="479376" y="300233"/>
            <a:ext cx="9649072" cy="830997"/>
          </a:xfrm>
          <a:prstGeom prst="rect">
            <a:avLst/>
          </a:prstGeom>
          <a:noFill/>
        </p:spPr>
        <p:txBody>
          <a:bodyPr wrap="square">
            <a:spAutoFit/>
          </a:bodyPr>
          <a:lstStyle/>
          <a:p>
            <a:r>
              <a:rPr lang="en-US" sz="4800" dirty="0" err="1">
                <a:latin typeface="Libre Caslon Text" panose="00000500000000000000" pitchFamily="2" charset="0"/>
              </a:rPr>
              <a:t>BibleOL</a:t>
            </a:r>
            <a:r>
              <a:rPr lang="en-US" sz="4800" dirty="0">
                <a:latin typeface="Libre Caslon Text" panose="00000500000000000000" pitchFamily="2" charset="0"/>
              </a:rPr>
              <a:t> at the local level, Addis </a:t>
            </a:r>
          </a:p>
        </p:txBody>
      </p:sp>
      <p:sp>
        <p:nvSpPr>
          <p:cNvPr id="2" name="Tekstfelt 2">
            <a:extLst>
              <a:ext uri="{FF2B5EF4-FFF2-40B4-BE49-F238E27FC236}">
                <a16:creationId xmlns:a16="http://schemas.microsoft.com/office/drawing/2014/main" id="{65931BF9-470D-E654-6F78-CE9174BD8CE5}"/>
              </a:ext>
            </a:extLst>
          </p:cNvPr>
          <p:cNvSpPr txBox="1">
            <a:spLocks noChangeArrowheads="1"/>
          </p:cNvSpPr>
          <p:nvPr/>
        </p:nvSpPr>
        <p:spPr bwMode="auto">
          <a:xfrm>
            <a:off x="108590" y="2136294"/>
            <a:ext cx="11970989" cy="4007379"/>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noAutofit/>
          </a:bodyPr>
          <a:lstStyle/>
          <a:p>
            <a:r>
              <a:rPr lang="en-US" sz="2400" b="1" dirty="0">
                <a:latin typeface="Libre Caslon Text" panose="00000500000000000000" pitchFamily="2" charset="0"/>
              </a:rPr>
              <a:t>The Well Center </a:t>
            </a:r>
            <a:endParaRPr lang="en-US" sz="2400" dirty="0">
              <a:latin typeface="Libre Caslon Text" panose="00000500000000000000" pitchFamily="2" charset="0"/>
            </a:endParaRPr>
          </a:p>
          <a:p>
            <a:pPr lvl="0"/>
            <a:r>
              <a:rPr lang="en-US" sz="2400" dirty="0">
                <a:latin typeface="Libre Caslon Text" panose="00000500000000000000" pitchFamily="2" charset="0"/>
              </a:rPr>
              <a:t>IT Room (A place where learns practice and collaborate with other learners, intensive courses for beginners).  </a:t>
            </a:r>
          </a:p>
          <a:p>
            <a:pPr lvl="0"/>
            <a:r>
              <a:rPr lang="en-US" sz="2400" dirty="0">
                <a:latin typeface="Libre Caslon Text" panose="00000500000000000000" pitchFamily="2" charset="0"/>
              </a:rPr>
              <a:t>It’s the potential to be used in a context like Ethiopia.</a:t>
            </a:r>
          </a:p>
          <a:p>
            <a:endParaRPr lang="en-US" sz="2400" dirty="0">
              <a:latin typeface="Libre Caslon Text" panose="00000500000000000000" pitchFamily="2" charset="0"/>
            </a:endParaRPr>
          </a:p>
          <a:p>
            <a:r>
              <a:rPr lang="en-US" sz="2400" dirty="0">
                <a:latin typeface="Libre Caslon Text" panose="00000500000000000000" pitchFamily="2" charset="0"/>
              </a:rPr>
              <a:t>In conclusion, </a:t>
            </a:r>
            <a:r>
              <a:rPr lang="en-US" sz="2400" dirty="0" err="1">
                <a:latin typeface="Libre Caslon Text" panose="00000500000000000000" pitchFamily="2" charset="0"/>
              </a:rPr>
              <a:t>TheWell</a:t>
            </a:r>
            <a:r>
              <a:rPr lang="en-US" sz="2400" dirty="0">
                <a:latin typeface="Libre Caslon Text" panose="00000500000000000000" pitchFamily="2" charset="0"/>
              </a:rPr>
              <a:t> with </a:t>
            </a:r>
            <a:r>
              <a:rPr lang="en-US" sz="2400" dirty="0" err="1">
                <a:latin typeface="Libre Caslon Text" panose="00000500000000000000" pitchFamily="2" charset="0"/>
              </a:rPr>
              <a:t>BibleOL</a:t>
            </a:r>
            <a:r>
              <a:rPr lang="en-US" sz="2400" dirty="0">
                <a:latin typeface="Libre Caslon Text" panose="00000500000000000000" pitchFamily="2" charset="0"/>
              </a:rPr>
              <a:t> has a great potential to advance biblical languages training for theologies, pastors, and Bible translators. (We are discussing beginning the training for trainers at the seminary. This, we believe, would benefit our students to deepen their knowledge and skill in biblical languages/Hebrew to ensure sound exegesis and quality translation.</a:t>
            </a:r>
            <a:endParaRPr lang="da-DK" sz="3600" b="1" dirty="0">
              <a:latin typeface="Libre Caslon Text" panose="00000500000000000000" pitchFamily="2" charset="0"/>
            </a:endParaRPr>
          </a:p>
        </p:txBody>
      </p:sp>
      <p:pic>
        <p:nvPicPr>
          <p:cNvPr id="3" name="Billede 2">
            <a:extLst>
              <a:ext uri="{FF2B5EF4-FFF2-40B4-BE49-F238E27FC236}">
                <a16:creationId xmlns:a16="http://schemas.microsoft.com/office/drawing/2014/main" id="{EE6711A9-B683-EE01-6FBF-4B7F55DC4D02}"/>
              </a:ext>
            </a:extLst>
          </p:cNvPr>
          <p:cNvPicPr>
            <a:picLocks noChangeAspect="1"/>
          </p:cNvPicPr>
          <p:nvPr/>
        </p:nvPicPr>
        <p:blipFill>
          <a:blip r:embed="rId3">
            <a:alphaModFix amt="70000"/>
          </a:blip>
          <a:srcRect l="19813" t="33818" r="54594" b="27334"/>
          <a:stretch>
            <a:fillRect/>
          </a:stretch>
        </p:blipFill>
        <p:spPr>
          <a:xfrm>
            <a:off x="10272464" y="149386"/>
            <a:ext cx="1656184" cy="1571251"/>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6568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BEA9102-9A32-0A4F-7867-6DDEE08BF41E}"/>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3EC869DC-1639-DE41-734B-AA0419267D5F}"/>
              </a:ext>
            </a:extLst>
          </p:cNvPr>
          <p:cNvPicPr>
            <a:picLocks noChangeAspect="1"/>
          </p:cNvPicPr>
          <p:nvPr/>
        </p:nvPicPr>
        <p:blipFill>
          <a:blip r:embed="rId2"/>
          <a:srcRect l="126" t="5900" r="1439" b="69950"/>
          <a:stretch/>
        </p:blipFill>
        <p:spPr>
          <a:xfrm>
            <a:off x="0" y="0"/>
            <a:ext cx="12195827" cy="1870027"/>
          </a:xfrm>
          <a:prstGeom prst="rect">
            <a:avLst/>
          </a:prstGeom>
        </p:spPr>
      </p:pic>
      <p:sp>
        <p:nvSpPr>
          <p:cNvPr id="11" name="Tekstfelt 10">
            <a:extLst>
              <a:ext uri="{FF2B5EF4-FFF2-40B4-BE49-F238E27FC236}">
                <a16:creationId xmlns:a16="http://schemas.microsoft.com/office/drawing/2014/main" id="{331C9C80-E13E-C54C-703E-079583BAC8A8}"/>
              </a:ext>
            </a:extLst>
          </p:cNvPr>
          <p:cNvSpPr txBox="1"/>
          <p:nvPr/>
        </p:nvSpPr>
        <p:spPr>
          <a:xfrm>
            <a:off x="695400" y="565680"/>
            <a:ext cx="8856984" cy="830997"/>
          </a:xfrm>
          <a:prstGeom prst="rect">
            <a:avLst/>
          </a:prstGeom>
          <a:noFill/>
        </p:spPr>
        <p:txBody>
          <a:bodyPr wrap="square">
            <a:spAutoFit/>
          </a:bodyPr>
          <a:lstStyle/>
          <a:p>
            <a:pPr algn="l" eaLnBrk="1" hangingPunct="1"/>
            <a:r>
              <a:rPr lang="en-US" sz="4800" kern="0" noProof="0" dirty="0">
                <a:latin typeface="Libre Caslon Text" panose="00000500000000000000" pitchFamily="2" charset="0"/>
              </a:rPr>
              <a:t>Thank you – try it out</a:t>
            </a:r>
            <a:r>
              <a:rPr lang="en-US" sz="4800" kern="0" dirty="0">
                <a:latin typeface="Libre Caslon Text" panose="00000500000000000000" pitchFamily="2" charset="0"/>
              </a:rPr>
              <a:t>!</a:t>
            </a:r>
            <a:endParaRPr lang="en-US" sz="4800" kern="0" noProof="0" dirty="0">
              <a:latin typeface="Libre Caslon Text" panose="00000500000000000000" pitchFamily="2" charset="0"/>
            </a:endParaRPr>
          </a:p>
        </p:txBody>
      </p:sp>
      <p:pic>
        <p:nvPicPr>
          <p:cNvPr id="6" name="Billede 5">
            <a:extLst>
              <a:ext uri="{FF2B5EF4-FFF2-40B4-BE49-F238E27FC236}">
                <a16:creationId xmlns:a16="http://schemas.microsoft.com/office/drawing/2014/main" id="{ACB2F123-B29A-BDEB-2457-2CB0DC6AEA3E}"/>
              </a:ext>
            </a:extLst>
          </p:cNvPr>
          <p:cNvPicPr>
            <a:picLocks noChangeAspect="1"/>
          </p:cNvPicPr>
          <p:nvPr/>
        </p:nvPicPr>
        <p:blipFill>
          <a:blip r:embed="rId3"/>
          <a:srcRect l="908" t="15757" r="45847" b="22878"/>
          <a:stretch>
            <a:fillRect/>
          </a:stretch>
        </p:blipFill>
        <p:spPr>
          <a:xfrm>
            <a:off x="8976320" y="4419152"/>
            <a:ext cx="3168352" cy="2282216"/>
          </a:xfrm>
          <a:prstGeom prst="rect">
            <a:avLst/>
          </a:prstGeom>
        </p:spPr>
      </p:pic>
      <p:pic>
        <p:nvPicPr>
          <p:cNvPr id="3" name="Billede 2">
            <a:extLst>
              <a:ext uri="{FF2B5EF4-FFF2-40B4-BE49-F238E27FC236}">
                <a16:creationId xmlns:a16="http://schemas.microsoft.com/office/drawing/2014/main" id="{6035442D-4DF1-2C6A-3A25-87F3AEFBFD71}"/>
              </a:ext>
            </a:extLst>
          </p:cNvPr>
          <p:cNvPicPr>
            <a:picLocks noChangeAspect="1"/>
          </p:cNvPicPr>
          <p:nvPr/>
        </p:nvPicPr>
        <p:blipFill>
          <a:blip r:embed="rId4"/>
          <a:srcRect l="-656" t="15750" r="8127" b="6552"/>
          <a:stretch>
            <a:fillRect/>
          </a:stretch>
        </p:blipFill>
        <p:spPr>
          <a:xfrm>
            <a:off x="47328" y="2023854"/>
            <a:ext cx="9001000" cy="4723929"/>
          </a:xfrm>
          <a:prstGeom prst="rect">
            <a:avLst/>
          </a:prstGeom>
        </p:spPr>
      </p:pic>
      <p:pic>
        <p:nvPicPr>
          <p:cNvPr id="2" name="Billede 1">
            <a:extLst>
              <a:ext uri="{FF2B5EF4-FFF2-40B4-BE49-F238E27FC236}">
                <a16:creationId xmlns:a16="http://schemas.microsoft.com/office/drawing/2014/main" id="{1E73DC41-12FF-F716-744E-AD712929EEFB}"/>
              </a:ext>
            </a:extLst>
          </p:cNvPr>
          <p:cNvPicPr>
            <a:picLocks noChangeAspect="1"/>
          </p:cNvPicPr>
          <p:nvPr/>
        </p:nvPicPr>
        <p:blipFill>
          <a:blip r:embed="rId5"/>
          <a:srcRect l="42562" t="26075" r="35446" b="33765"/>
          <a:stretch>
            <a:fillRect/>
          </a:stretch>
        </p:blipFill>
        <p:spPr>
          <a:xfrm>
            <a:off x="9875925" y="1963747"/>
            <a:ext cx="2268747" cy="2656174"/>
          </a:xfrm>
          <a:prstGeom prst="rect">
            <a:avLst/>
          </a:prstGeom>
        </p:spPr>
      </p:pic>
    </p:spTree>
    <p:extLst>
      <p:ext uri="{BB962C8B-B14F-4D97-AF65-F5344CB8AC3E}">
        <p14:creationId xmlns:p14="http://schemas.microsoft.com/office/powerpoint/2010/main" val="2441712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1F24-4661-5B02-67A2-88E8617318E7}"/>
            </a:ext>
          </a:extLst>
        </p:cNvPr>
        <p:cNvGrpSpPr/>
        <p:nvPr/>
      </p:nvGrpSpPr>
      <p:grpSpPr>
        <a:xfrm>
          <a:off x="0" y="0"/>
          <a:ext cx="0" cy="0"/>
          <a:chOff x="0" y="0"/>
          <a:chExt cx="0" cy="0"/>
        </a:xfrm>
      </p:grpSpPr>
    </p:spTree>
    <p:extLst>
      <p:ext uri="{BB962C8B-B14F-4D97-AF65-F5344CB8AC3E}">
        <p14:creationId xmlns:p14="http://schemas.microsoft.com/office/powerpoint/2010/main" val="338444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D0E093-5B8C-1B0D-0E69-73CFFC3527FD}"/>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C72FAA7A-71A1-11B6-94EF-5BAB3D254A81}"/>
              </a:ext>
            </a:extLst>
          </p:cNvPr>
          <p:cNvPicPr>
            <a:picLocks noChangeAspect="1"/>
          </p:cNvPicPr>
          <p:nvPr/>
        </p:nvPicPr>
        <p:blipFill>
          <a:blip r:embed="rId2"/>
          <a:srcRect l="126" t="5900" r="1439" b="69950"/>
          <a:stretch/>
        </p:blipFill>
        <p:spPr>
          <a:xfrm>
            <a:off x="0" y="0"/>
            <a:ext cx="12195827" cy="1870027"/>
          </a:xfrm>
          <a:prstGeom prst="rect">
            <a:avLst/>
          </a:prstGeom>
        </p:spPr>
      </p:pic>
      <p:sp>
        <p:nvSpPr>
          <p:cNvPr id="11" name="Tekstfelt 10">
            <a:extLst>
              <a:ext uri="{FF2B5EF4-FFF2-40B4-BE49-F238E27FC236}">
                <a16:creationId xmlns:a16="http://schemas.microsoft.com/office/drawing/2014/main" id="{F40AFBB5-A334-B00E-6CFE-15E57122E4B2}"/>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Outline</a:t>
            </a:r>
            <a:endParaRPr lang="en-US" sz="4800"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D8827E8F-6AF7-F4F8-20A7-335AEA226CFF}"/>
              </a:ext>
            </a:extLst>
          </p:cNvPr>
          <p:cNvSpPr>
            <a:spLocks noGrp="1" noChangeArrowheads="1"/>
          </p:cNvSpPr>
          <p:nvPr>
            <p:ph sz="half" idx="1"/>
          </p:nvPr>
        </p:nvSpPr>
        <p:spPr>
          <a:xfrm>
            <a:off x="695400" y="2564904"/>
            <a:ext cx="5400600" cy="3470098"/>
          </a:xfrm>
        </p:spPr>
        <p:txBody>
          <a:bodyPr/>
          <a:lstStyle/>
          <a:p>
            <a:pPr marL="0" indent="0" eaLnBrk="1" hangingPunct="1">
              <a:lnSpc>
                <a:spcPct val="90000"/>
              </a:lnSpc>
              <a:buNone/>
            </a:pPr>
            <a:r>
              <a:rPr lang="da-DK" dirty="0">
                <a:latin typeface="Libre Caslon Text" panose="00000500000000000000" pitchFamily="2" charset="0"/>
              </a:rPr>
              <a:t>Part I: </a:t>
            </a:r>
            <a:r>
              <a:rPr lang="da-DK" dirty="0" err="1">
                <a:latin typeface="Libre Caslon Text" panose="00000500000000000000" pitchFamily="2" charset="0"/>
              </a:rPr>
              <a:t>theory</a:t>
            </a:r>
            <a:r>
              <a:rPr lang="da-DK" dirty="0">
                <a:latin typeface="Libre Caslon Text" panose="00000500000000000000" pitchFamily="2" charset="0"/>
              </a:rPr>
              <a:t> and design</a:t>
            </a:r>
          </a:p>
          <a:p>
            <a:pPr marL="269875" lvl="1" indent="0" eaLnBrk="1" hangingPunct="1">
              <a:lnSpc>
                <a:spcPct val="90000"/>
              </a:lnSpc>
              <a:buNone/>
            </a:pPr>
            <a:r>
              <a:rPr lang="da-DK" dirty="0" err="1">
                <a:latin typeface="Libre Caslon Text" panose="00000500000000000000" pitchFamily="2" charset="0"/>
              </a:rPr>
              <a:t>Persuasive</a:t>
            </a:r>
            <a:r>
              <a:rPr lang="da-DK" dirty="0">
                <a:latin typeface="Libre Caslon Text" panose="00000500000000000000" pitchFamily="2" charset="0"/>
              </a:rPr>
              <a:t> </a:t>
            </a:r>
            <a:r>
              <a:rPr lang="da-DK" dirty="0" err="1">
                <a:latin typeface="Libre Caslon Text" panose="00000500000000000000" pitchFamily="2" charset="0"/>
              </a:rPr>
              <a:t>technology</a:t>
            </a:r>
            <a:r>
              <a:rPr lang="da-DK" dirty="0">
                <a:latin typeface="Libre Caslon Text" panose="00000500000000000000" pitchFamily="2" charset="0"/>
              </a:rPr>
              <a:t> as </a:t>
            </a:r>
            <a:r>
              <a:rPr lang="da-DK" dirty="0" err="1">
                <a:latin typeface="Libre Caslon Text" panose="00000500000000000000" pitchFamily="2" charset="0"/>
              </a:rPr>
              <a:t>ethical</a:t>
            </a:r>
            <a:r>
              <a:rPr lang="da-DK" dirty="0">
                <a:latin typeface="Libre Caslon Text" panose="00000500000000000000" pitchFamily="2" charset="0"/>
              </a:rPr>
              <a:t> design for learning</a:t>
            </a:r>
          </a:p>
          <a:p>
            <a:pPr lvl="1" eaLnBrk="1" hangingPunct="1">
              <a:lnSpc>
                <a:spcPct val="90000"/>
              </a:lnSpc>
              <a:buFont typeface="Wingdings" panose="05000000000000000000" pitchFamily="2" charset="2"/>
              <a:buChar char="q"/>
            </a:pPr>
            <a:r>
              <a:rPr lang="da-DK" dirty="0">
                <a:latin typeface="Libre Caslon Text" panose="00000500000000000000" pitchFamily="2" charset="0"/>
              </a:rPr>
              <a:t>Design for </a:t>
            </a:r>
            <a:r>
              <a:rPr lang="da-DK" dirty="0" err="1">
                <a:latin typeface="Libre Caslon Text" panose="00000500000000000000" pitchFamily="2" charset="0"/>
              </a:rPr>
              <a:t>persuasive</a:t>
            </a:r>
            <a:r>
              <a:rPr lang="da-DK" dirty="0">
                <a:latin typeface="Libre Caslon Text" panose="00000500000000000000" pitchFamily="2" charset="0"/>
              </a:rPr>
              <a:t> learning</a:t>
            </a:r>
          </a:p>
          <a:p>
            <a:pPr lvl="1" eaLnBrk="1" hangingPunct="1">
              <a:lnSpc>
                <a:spcPct val="90000"/>
              </a:lnSpc>
              <a:buFont typeface="Wingdings" panose="05000000000000000000" pitchFamily="2" charset="2"/>
              <a:buChar char="q"/>
            </a:pPr>
            <a:r>
              <a:rPr lang="da-DK" dirty="0">
                <a:latin typeface="Libre Caslon Text" panose="00000500000000000000" pitchFamily="2" charset="0"/>
              </a:rPr>
              <a:t>The PERSUADE framework</a:t>
            </a:r>
          </a:p>
          <a:p>
            <a:pPr lvl="1" eaLnBrk="1" hangingPunct="1">
              <a:lnSpc>
                <a:spcPct val="90000"/>
              </a:lnSpc>
              <a:buFont typeface="Wingdings" panose="05000000000000000000" pitchFamily="2" charset="2"/>
              <a:buChar char="q"/>
            </a:pPr>
            <a:r>
              <a:rPr lang="da-DK" dirty="0" err="1">
                <a:latin typeface="Libre Caslon Text" panose="00000500000000000000" pitchFamily="2" charset="0"/>
              </a:rPr>
              <a:t>Persuasive</a:t>
            </a:r>
            <a:r>
              <a:rPr lang="da-DK" dirty="0">
                <a:latin typeface="Libre Caslon Text" panose="00000500000000000000" pitchFamily="2" charset="0"/>
              </a:rPr>
              <a:t> or not?</a:t>
            </a:r>
          </a:p>
          <a:p>
            <a:pPr lvl="1" eaLnBrk="1" hangingPunct="1">
              <a:lnSpc>
                <a:spcPct val="90000"/>
              </a:lnSpc>
              <a:buFont typeface="Wingdings" panose="05000000000000000000" pitchFamily="2" charset="2"/>
              <a:buChar char="q"/>
            </a:pPr>
            <a:r>
              <a:rPr lang="da-DK" dirty="0">
                <a:latin typeface="Libre Caslon Text" panose="00000500000000000000" pitchFamily="2" charset="0"/>
              </a:rPr>
              <a:t>Training for </a:t>
            </a:r>
            <a:r>
              <a:rPr lang="da-DK" dirty="0" err="1">
                <a:latin typeface="Libre Caslon Text" panose="00000500000000000000" pitchFamily="2" charset="0"/>
              </a:rPr>
              <a:t>local</a:t>
            </a:r>
            <a:r>
              <a:rPr lang="da-DK" dirty="0">
                <a:latin typeface="Libre Caslon Text" panose="00000500000000000000" pitchFamily="2" charset="0"/>
              </a:rPr>
              <a:t> </a:t>
            </a:r>
            <a:r>
              <a:rPr lang="da-DK" dirty="0" err="1">
                <a:latin typeface="Libre Caslon Text" panose="00000500000000000000" pitchFamily="2" charset="0"/>
              </a:rPr>
              <a:t>instruction</a:t>
            </a:r>
            <a:endParaRPr lang="da-DK" dirty="0">
              <a:latin typeface="Libre Caslon Text" panose="00000500000000000000" pitchFamily="2" charset="0"/>
            </a:endParaRPr>
          </a:p>
        </p:txBody>
      </p:sp>
      <p:pic>
        <p:nvPicPr>
          <p:cNvPr id="2" name="Billede 1">
            <a:extLst>
              <a:ext uri="{FF2B5EF4-FFF2-40B4-BE49-F238E27FC236}">
                <a16:creationId xmlns:a16="http://schemas.microsoft.com/office/drawing/2014/main" id="{7BC013EF-1F2F-3D92-3C1E-242DB731E64E}"/>
              </a:ext>
            </a:extLst>
          </p:cNvPr>
          <p:cNvPicPr>
            <a:picLocks noChangeAspect="1"/>
          </p:cNvPicPr>
          <p:nvPr/>
        </p:nvPicPr>
        <p:blipFill>
          <a:blip r:embed="rId3"/>
          <a:srcRect l="21781" t="31101" r="8001" b="8247"/>
          <a:stretch>
            <a:fillRect/>
          </a:stretch>
        </p:blipFill>
        <p:spPr>
          <a:xfrm>
            <a:off x="6165229" y="2564904"/>
            <a:ext cx="5999784" cy="3238982"/>
          </a:xfrm>
          <a:prstGeom prst="rect">
            <a:avLst/>
          </a:prstGeom>
        </p:spPr>
      </p:pic>
      <p:sp>
        <p:nvSpPr>
          <p:cNvPr id="3" name="Tekstfelt 2">
            <a:extLst>
              <a:ext uri="{FF2B5EF4-FFF2-40B4-BE49-F238E27FC236}">
                <a16:creationId xmlns:a16="http://schemas.microsoft.com/office/drawing/2014/main" id="{3467B080-F6A5-DAFD-EE05-6EA6C6DB0669}"/>
              </a:ext>
            </a:extLst>
          </p:cNvPr>
          <p:cNvSpPr txBox="1">
            <a:spLocks noChangeArrowheads="1"/>
          </p:cNvSpPr>
          <p:nvPr/>
        </p:nvSpPr>
        <p:spPr bwMode="auto">
          <a:xfrm>
            <a:off x="6165229" y="2515232"/>
            <a:ext cx="5999785" cy="3760206"/>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pPr lvl="0"/>
            <a:r>
              <a:rPr lang="en-US" sz="2400" dirty="0">
                <a:latin typeface="Asap Condensed" pitchFamily="2" charset="0"/>
              </a:rPr>
              <a:t>TRAIN-THE-TRAINERS:</a:t>
            </a:r>
            <a:endParaRPr lang="da-DK" sz="2400" dirty="0">
              <a:latin typeface="Asap Condensed" pitchFamily="2" charset="0"/>
            </a:endParaRPr>
          </a:p>
          <a:p>
            <a:pPr lvl="1"/>
            <a:r>
              <a:rPr lang="en-US" sz="2400" dirty="0">
                <a:latin typeface="Asap Condensed" pitchFamily="2" charset="0"/>
              </a:rPr>
              <a:t>how </a:t>
            </a:r>
            <a:r>
              <a:rPr lang="en-US" sz="2400" u="sng" dirty="0">
                <a:latin typeface="Asap Condensed" pitchFamily="2" charset="0"/>
              </a:rPr>
              <a:t>to persuasively train</a:t>
            </a:r>
            <a:r>
              <a:rPr lang="en-US" sz="2400" dirty="0">
                <a:latin typeface="Asap Condensed" pitchFamily="2" charset="0"/>
              </a:rPr>
              <a:t>  (in technology)</a:t>
            </a:r>
            <a:endParaRPr lang="da-DK" sz="2400" dirty="0">
              <a:latin typeface="Asap Condensed" pitchFamily="2" charset="0"/>
            </a:endParaRPr>
          </a:p>
          <a:p>
            <a:pPr lvl="1"/>
            <a:r>
              <a:rPr lang="en-US" sz="2400" dirty="0">
                <a:latin typeface="Asap Condensed" pitchFamily="2" charset="0"/>
              </a:rPr>
              <a:t>the </a:t>
            </a:r>
            <a:r>
              <a:rPr lang="en-US" sz="2400" u="sng" dirty="0">
                <a:latin typeface="Asap Condensed" pitchFamily="2" charset="0"/>
              </a:rPr>
              <a:t>trainers</a:t>
            </a:r>
            <a:r>
              <a:rPr lang="en-US" sz="2400" dirty="0">
                <a:latin typeface="Asap Condensed" pitchFamily="2" charset="0"/>
              </a:rPr>
              <a:t> (instructors as facilitators)</a:t>
            </a:r>
            <a:endParaRPr lang="da-DK" sz="2400" dirty="0">
              <a:latin typeface="Asap Condensed" pitchFamily="2" charset="0"/>
            </a:endParaRPr>
          </a:p>
          <a:p>
            <a:pPr lvl="1"/>
            <a:r>
              <a:rPr lang="en-US" sz="2400" dirty="0">
                <a:latin typeface="Asap Condensed" pitchFamily="2" charset="0"/>
              </a:rPr>
              <a:t>to facilitate the </a:t>
            </a:r>
            <a:r>
              <a:rPr lang="en-US" sz="2400" u="sng" dirty="0">
                <a:latin typeface="Asap Condensed" pitchFamily="2" charset="0"/>
              </a:rPr>
              <a:t>trainees</a:t>
            </a:r>
            <a:r>
              <a:rPr lang="en-US" sz="2400" dirty="0">
                <a:latin typeface="Asap Condensed" pitchFamily="2" charset="0"/>
              </a:rPr>
              <a:t> (</a:t>
            </a:r>
            <a:r>
              <a:rPr lang="da-DK" sz="2400" dirty="0" err="1">
                <a:latin typeface="Asap Condensed" pitchFamily="2" charset="0"/>
              </a:rPr>
              <a:t>learners</a:t>
            </a:r>
            <a:r>
              <a:rPr lang="da-DK" sz="2400" dirty="0">
                <a:latin typeface="Asap Condensed" pitchFamily="2" charset="0"/>
              </a:rPr>
              <a:t> )</a:t>
            </a:r>
          </a:p>
          <a:p>
            <a:pPr lvl="0"/>
            <a:r>
              <a:rPr lang="en-US" sz="2400" dirty="0">
                <a:latin typeface="Asap Condensed" pitchFamily="2" charset="0"/>
              </a:rPr>
              <a:t>ONLINE-OFFLINE SOLUTIONS:  </a:t>
            </a:r>
          </a:p>
          <a:p>
            <a:pPr lvl="1"/>
            <a:r>
              <a:rPr lang="en-US" sz="2400" dirty="0">
                <a:latin typeface="Asap Condensed" pitchFamily="2" charset="0"/>
              </a:rPr>
              <a:t>Bible Online Learner in a classroom </a:t>
            </a:r>
          </a:p>
          <a:p>
            <a:pPr lvl="1"/>
            <a:r>
              <a:rPr lang="en-US" sz="2400" dirty="0" err="1">
                <a:latin typeface="Asap Condensed" pitchFamily="2" charset="0"/>
              </a:rPr>
              <a:t>TheWell</a:t>
            </a:r>
            <a:r>
              <a:rPr lang="en-US" sz="2400" dirty="0">
                <a:latin typeface="Asap Condensed" pitchFamily="2" charset="0"/>
              </a:rPr>
              <a:t> for advisors and consultants</a:t>
            </a:r>
            <a:endParaRPr lang="da-DK" sz="2400" dirty="0">
              <a:latin typeface="Asap Condensed" pitchFamily="2" charset="0"/>
            </a:endParaRPr>
          </a:p>
          <a:p>
            <a:pPr lvl="0"/>
            <a:r>
              <a:rPr lang="en-US" sz="2400" dirty="0">
                <a:latin typeface="Asap Condensed" pitchFamily="2" charset="0"/>
              </a:rPr>
              <a:t>THE ETHICS OF A LEARNING TECHNOLOGY</a:t>
            </a:r>
          </a:p>
          <a:p>
            <a:pPr lvl="1"/>
            <a:r>
              <a:rPr lang="en-US" sz="2400" dirty="0">
                <a:latin typeface="Asap Condensed" pitchFamily="2" charset="0"/>
              </a:rPr>
              <a:t>The global issues to address </a:t>
            </a:r>
            <a:r>
              <a:rPr lang="en-US" dirty="0">
                <a:latin typeface="Asap Condensed" pitchFamily="2" charset="0"/>
              </a:rPr>
              <a:t> </a:t>
            </a:r>
            <a:endParaRPr lang="da-DK" dirty="0">
              <a:latin typeface="Asap Condensed" pitchFamily="2" charset="0"/>
            </a:endParaRPr>
          </a:p>
        </p:txBody>
      </p:sp>
    </p:spTree>
    <p:extLst>
      <p:ext uri="{BB962C8B-B14F-4D97-AF65-F5344CB8AC3E}">
        <p14:creationId xmlns:p14="http://schemas.microsoft.com/office/powerpoint/2010/main" val="309247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
                                            <p:txEl>
                                              <p:pRg st="5" end="5"/>
                                            </p:txEl>
                                          </p:spTgt>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19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A8D77A6-BAA1-B45E-4E47-91AD474BDD9C}"/>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265B039D-1B06-C495-1150-1DE4AC08BE73}"/>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062D3452-09FD-4EBA-5DF0-4A241F5B5CA8}"/>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dirty="0">
                <a:latin typeface="Libre Caslon Display" panose="00000500000000000000" pitchFamily="2" charset="0"/>
              </a:rPr>
              <a:t>DEFINITION</a:t>
            </a:r>
            <a:endParaRPr lang="en-US" sz="4800" b="1" kern="0" noProof="0" dirty="0">
              <a:latin typeface="Libre Caslon Display" panose="00000500000000000000" pitchFamily="2" charset="0"/>
            </a:endParaRPr>
          </a:p>
        </p:txBody>
      </p:sp>
      <p:sp>
        <p:nvSpPr>
          <p:cNvPr id="6" name="Tekstfelt 2">
            <a:extLst>
              <a:ext uri="{FF2B5EF4-FFF2-40B4-BE49-F238E27FC236}">
                <a16:creationId xmlns:a16="http://schemas.microsoft.com/office/drawing/2014/main" id="{2C919707-BCD6-52CD-1397-D22DED4E50A6}"/>
              </a:ext>
            </a:extLst>
          </p:cNvPr>
          <p:cNvSpPr txBox="1">
            <a:spLocks noChangeArrowheads="1"/>
          </p:cNvSpPr>
          <p:nvPr/>
        </p:nvSpPr>
        <p:spPr bwMode="auto">
          <a:xfrm>
            <a:off x="7608168" y="2204863"/>
            <a:ext cx="4229100" cy="4344981"/>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pPr>
              <a:spcBef>
                <a:spcPts val="600"/>
              </a:spcBef>
              <a:buNone/>
            </a:pPr>
            <a:r>
              <a:rPr lang="en-US" sz="2800" dirty="0">
                <a:latin typeface="Asap Condensed" pitchFamily="2" charset="0"/>
              </a:rPr>
              <a:t>Definition</a:t>
            </a:r>
          </a:p>
          <a:p>
            <a:pPr>
              <a:spcBef>
                <a:spcPts val="600"/>
              </a:spcBef>
              <a:buNone/>
            </a:pPr>
            <a:r>
              <a:rPr lang="en-US" sz="2400" dirty="0">
                <a:latin typeface="Asap Condensed" pitchFamily="2" charset="0"/>
              </a:rPr>
              <a:t>A responsible use of “interactive computing systems designed to change people’s attitude and behaviors” (Fogg, 1). </a:t>
            </a:r>
          </a:p>
          <a:p>
            <a:pPr>
              <a:spcBef>
                <a:spcPts val="600"/>
              </a:spcBef>
            </a:pPr>
            <a:r>
              <a:rPr lang="en-US" sz="2400" dirty="0">
                <a:latin typeface="Asap Condensed" pitchFamily="2" charset="0"/>
              </a:rPr>
              <a:t>Technology can “proactively seek to motivate and influence users… It can encourage, provide incentives, and negotiate” (Fogg, 16)</a:t>
            </a:r>
            <a:endParaRPr lang="da-DK" sz="2800" dirty="0">
              <a:solidFill>
                <a:srgbClr val="000000"/>
              </a:solidFill>
              <a:latin typeface="Asap Condensed" pitchFamily="2" charset="0"/>
              <a:ea typeface="Times New Roman" panose="02020603050405020304" pitchFamily="18" charset="0"/>
              <a:cs typeface="Ezra SIL" panose="02000400000000000000" pitchFamily="2" charset="-79"/>
            </a:endParaRPr>
          </a:p>
        </p:txBody>
      </p:sp>
      <p:sp>
        <p:nvSpPr>
          <p:cNvPr id="2" name="Rectangle 105">
            <a:extLst>
              <a:ext uri="{FF2B5EF4-FFF2-40B4-BE49-F238E27FC236}">
                <a16:creationId xmlns:a16="http://schemas.microsoft.com/office/drawing/2014/main" id="{CB8B4E23-7778-1B33-05AA-77087110B01D}"/>
              </a:ext>
            </a:extLst>
          </p:cNvPr>
          <p:cNvSpPr>
            <a:spLocks noGrp="1" noChangeArrowheads="1"/>
          </p:cNvSpPr>
          <p:nvPr>
            <p:ph sz="half" idx="1"/>
          </p:nvPr>
        </p:nvSpPr>
        <p:spPr>
          <a:xfrm>
            <a:off x="695399" y="2412551"/>
            <a:ext cx="2376265" cy="4445449"/>
          </a:xfrm>
        </p:spPr>
        <p:txBody>
          <a:bodyPr/>
          <a:lstStyle/>
          <a:p>
            <a:pPr eaLnBrk="1" hangingPunct="1">
              <a:lnSpc>
                <a:spcPct val="90000"/>
              </a:lnSpc>
            </a:pPr>
            <a:r>
              <a:rPr lang="da-DK" dirty="0">
                <a:latin typeface="Libre Caslon Text" panose="00000500000000000000" pitchFamily="2" charset="0"/>
              </a:rPr>
              <a:t>B.J. </a:t>
            </a:r>
            <a:r>
              <a:rPr lang="da-DK" dirty="0" err="1">
                <a:latin typeface="Libre Caslon Text" panose="00000500000000000000" pitchFamily="2" charset="0"/>
              </a:rPr>
              <a:t>Fogg</a:t>
            </a:r>
            <a:r>
              <a:rPr lang="da-DK" dirty="0">
                <a:latin typeface="Libre Caslon Text" panose="00000500000000000000" pitchFamily="2" charset="0"/>
              </a:rPr>
              <a:t> (2003)</a:t>
            </a:r>
          </a:p>
          <a:p>
            <a:pPr eaLnBrk="1" hangingPunct="1">
              <a:lnSpc>
                <a:spcPct val="90000"/>
              </a:lnSpc>
            </a:pPr>
            <a:r>
              <a:rPr lang="da-DK" dirty="0">
                <a:latin typeface="Libre Caslon Text" panose="00000500000000000000" pitchFamily="2" charset="0"/>
              </a:rPr>
              <a:t>Change </a:t>
            </a:r>
            <a:r>
              <a:rPr lang="da-DK" dirty="0" err="1">
                <a:latin typeface="Libre Caslon Text" panose="00000500000000000000" pitchFamily="2" charset="0"/>
              </a:rPr>
              <a:t>behaviour</a:t>
            </a:r>
            <a:r>
              <a:rPr lang="da-DK" dirty="0">
                <a:latin typeface="Libre Caslon Text" panose="00000500000000000000" pitchFamily="2" charset="0"/>
              </a:rPr>
              <a:t> – in an </a:t>
            </a:r>
            <a:r>
              <a:rPr lang="da-DK" dirty="0" err="1">
                <a:latin typeface="Libre Caslon Text" panose="00000500000000000000" pitchFamily="2" charset="0"/>
              </a:rPr>
              <a:t>ethical</a:t>
            </a:r>
            <a:r>
              <a:rPr lang="da-DK" dirty="0">
                <a:latin typeface="Libre Caslon Text" panose="00000500000000000000" pitchFamily="2" charset="0"/>
              </a:rPr>
              <a:t> </a:t>
            </a:r>
            <a:r>
              <a:rPr lang="da-DK" dirty="0" err="1">
                <a:latin typeface="Libre Caslon Text" panose="00000500000000000000" pitchFamily="2" charset="0"/>
              </a:rPr>
              <a:t>way</a:t>
            </a:r>
            <a:endParaRPr lang="da-DK" dirty="0">
              <a:latin typeface="Libre Caslon Text" panose="00000500000000000000" pitchFamily="2" charset="0"/>
            </a:endParaRPr>
          </a:p>
        </p:txBody>
      </p:sp>
      <p:pic>
        <p:nvPicPr>
          <p:cNvPr id="3" name="Billede 2">
            <a:extLst>
              <a:ext uri="{FF2B5EF4-FFF2-40B4-BE49-F238E27FC236}">
                <a16:creationId xmlns:a16="http://schemas.microsoft.com/office/drawing/2014/main" id="{AC01D943-0869-893E-E093-2B86F7AFF075}"/>
              </a:ext>
            </a:extLst>
          </p:cNvPr>
          <p:cNvPicPr>
            <a:picLocks noChangeAspect="1"/>
          </p:cNvPicPr>
          <p:nvPr/>
        </p:nvPicPr>
        <p:blipFill>
          <a:blip r:embed="rId3"/>
          <a:stretch>
            <a:fillRect/>
          </a:stretch>
        </p:blipFill>
        <p:spPr>
          <a:xfrm>
            <a:off x="3365392" y="2095500"/>
            <a:ext cx="4229100" cy="4762500"/>
          </a:xfrm>
          <a:prstGeom prst="rect">
            <a:avLst/>
          </a:prstGeom>
        </p:spPr>
      </p:pic>
    </p:spTree>
    <p:extLst>
      <p:ext uri="{BB962C8B-B14F-4D97-AF65-F5344CB8AC3E}">
        <p14:creationId xmlns:p14="http://schemas.microsoft.com/office/powerpoint/2010/main" val="30795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97F92E1-3A63-E685-C8F9-B1BEABCE26FF}"/>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B53C6E5F-9595-4C33-7B7F-E66702E737B8}"/>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FCC90FAB-3F1C-B17B-E166-4D7B69FCADFC}"/>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Target</a:t>
            </a:r>
            <a:r>
              <a:rPr lang="en-US" sz="4800" kern="0" noProof="0" dirty="0">
                <a:latin typeface="Libre Caslon Display" panose="00000500000000000000" pitchFamily="2" charset="0"/>
              </a:rPr>
              <a:t> </a:t>
            </a:r>
          </a:p>
        </p:txBody>
      </p:sp>
      <p:sp>
        <p:nvSpPr>
          <p:cNvPr id="5" name="Rectangle 105">
            <a:extLst>
              <a:ext uri="{FF2B5EF4-FFF2-40B4-BE49-F238E27FC236}">
                <a16:creationId xmlns:a16="http://schemas.microsoft.com/office/drawing/2014/main" id="{038BA888-0497-7BAD-8EB0-98BB8DE4D01F}"/>
              </a:ext>
            </a:extLst>
          </p:cNvPr>
          <p:cNvSpPr>
            <a:spLocks noGrp="1" noChangeArrowheads="1"/>
          </p:cNvSpPr>
          <p:nvPr>
            <p:ph sz="half" idx="1"/>
          </p:nvPr>
        </p:nvSpPr>
        <p:spPr>
          <a:xfrm>
            <a:off x="695400" y="2412551"/>
            <a:ext cx="2736304" cy="3622451"/>
          </a:xfrm>
        </p:spPr>
        <p:txBody>
          <a:bodyPr/>
          <a:lstStyle/>
          <a:p>
            <a:pPr eaLnBrk="1" hangingPunct="1">
              <a:lnSpc>
                <a:spcPct val="90000"/>
              </a:lnSpc>
            </a:pPr>
            <a:r>
              <a:rPr lang="da-DK" dirty="0">
                <a:latin typeface="Libre Caslon Text" panose="00000500000000000000" pitchFamily="2" charset="0"/>
              </a:rPr>
              <a:t>Motivation, </a:t>
            </a:r>
            <a:r>
              <a:rPr lang="da-DK" dirty="0" err="1">
                <a:latin typeface="Libre Caslon Text" panose="00000500000000000000" pitchFamily="2" charset="0"/>
              </a:rPr>
              <a:t>ability</a:t>
            </a:r>
            <a:r>
              <a:rPr lang="da-DK" dirty="0">
                <a:latin typeface="Libre Caslon Text" panose="00000500000000000000" pitchFamily="2" charset="0"/>
              </a:rPr>
              <a:t>, trigger </a:t>
            </a:r>
          </a:p>
        </p:txBody>
      </p:sp>
      <p:pic>
        <p:nvPicPr>
          <p:cNvPr id="2050" name="Picture 2"/>
          <p:cNvPicPr>
            <a:picLocks noChangeAspect="1" noChangeArrowheads="1"/>
          </p:cNvPicPr>
          <p:nvPr/>
        </p:nvPicPr>
        <p:blipFill rotWithShape="1">
          <a:blip r:embed="rId3" cstate="email">
            <a:lum bright="-10000" contrast="40000"/>
            <a:extLst>
              <a:ext uri="{28A0092B-C50C-407E-A947-70E740481C1C}">
                <a14:useLocalDpi xmlns:a14="http://schemas.microsoft.com/office/drawing/2010/main"/>
              </a:ext>
            </a:extLst>
          </a:blip>
          <a:srcRect l="6913" b="5325"/>
          <a:stretch/>
        </p:blipFill>
        <p:spPr bwMode="auto">
          <a:xfrm>
            <a:off x="3431704" y="46787"/>
            <a:ext cx="8660510" cy="6764426"/>
          </a:xfrm>
          <a:prstGeom prst="rect">
            <a:avLst/>
          </a:prstGeom>
          <a:noFill/>
          <a:ln w="9525">
            <a:noFill/>
            <a:miter lim="800000"/>
            <a:headEnd/>
            <a:tailEnd/>
          </a:ln>
        </p:spPr>
      </p:pic>
      <p:pic>
        <p:nvPicPr>
          <p:cNvPr id="2051" name="Picture 3" descr="C:\BILLEDER\Fogg Copenhagen 2008\P921015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88310" y="113385"/>
            <a:ext cx="6884490" cy="6697828"/>
          </a:xfrm>
          <a:prstGeom prst="rect">
            <a:avLst/>
          </a:prstGeom>
          <a:noFill/>
          <a:ln w="9525">
            <a:noFill/>
            <a:miter lim="800000"/>
            <a:headEnd/>
            <a:tailEnd/>
          </a:ln>
        </p:spPr>
      </p:pic>
    </p:spTree>
    <p:extLst>
      <p:ext uri="{BB962C8B-B14F-4D97-AF65-F5344CB8AC3E}">
        <p14:creationId xmlns:p14="http://schemas.microsoft.com/office/powerpoint/2010/main" val="21932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dissolve">
                                      <p:cBhvr>
                                        <p:cTn id="1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A329A13-9C0A-2FC4-A9FC-4E6074DBF380}"/>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34F8C0ED-3369-D8BB-04E7-B3EEA8E518A9}"/>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388DCEBA-CCB3-FBBC-80A2-91CAD986FEDF}"/>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dirty="0">
                <a:latin typeface="Libre Caslon Display" panose="00000500000000000000" pitchFamily="2" charset="0"/>
              </a:rPr>
              <a:t>Launching </a:t>
            </a:r>
            <a:r>
              <a:rPr lang="en-US" sz="4800" b="1" kern="0" dirty="0">
                <a:latin typeface="Libre Caslon Display" panose="00000500000000000000" pitchFamily="2" charset="0"/>
              </a:rPr>
              <a:t>RAMP</a:t>
            </a:r>
            <a:endParaRPr lang="en-US" sz="4800" b="1" kern="0" noProof="0" dirty="0">
              <a:latin typeface="Libre Caslon Display" panose="00000500000000000000" pitchFamily="2" charset="0"/>
            </a:endParaRPr>
          </a:p>
        </p:txBody>
      </p:sp>
      <p:sp>
        <p:nvSpPr>
          <p:cNvPr id="5" name="Rectangle 105">
            <a:extLst>
              <a:ext uri="{FF2B5EF4-FFF2-40B4-BE49-F238E27FC236}">
                <a16:creationId xmlns:a16="http://schemas.microsoft.com/office/drawing/2014/main" id="{1F3B894C-B0DB-D60F-028A-055CC95426B8}"/>
              </a:ext>
            </a:extLst>
          </p:cNvPr>
          <p:cNvSpPr>
            <a:spLocks noGrp="1" noChangeArrowheads="1"/>
          </p:cNvSpPr>
          <p:nvPr>
            <p:ph sz="half" idx="1"/>
          </p:nvPr>
        </p:nvSpPr>
        <p:spPr>
          <a:xfrm>
            <a:off x="695400" y="2412551"/>
            <a:ext cx="8352928" cy="3622451"/>
          </a:xfrm>
        </p:spPr>
        <p:txBody>
          <a:bodyPr/>
          <a:lstStyle/>
          <a:p>
            <a:pPr eaLnBrk="1" hangingPunct="1">
              <a:lnSpc>
                <a:spcPct val="90000"/>
              </a:lnSpc>
            </a:pPr>
            <a:r>
              <a:rPr lang="da-DK" sz="3600" b="1" dirty="0" err="1">
                <a:solidFill>
                  <a:srgbClr val="00B050"/>
                </a:solidFill>
                <a:latin typeface="Libre Caslon Text" panose="00000500000000000000" pitchFamily="2" charset="0"/>
              </a:rPr>
              <a:t>R</a:t>
            </a:r>
            <a:r>
              <a:rPr lang="da-DK" dirty="0" err="1">
                <a:solidFill>
                  <a:srgbClr val="00B050"/>
                </a:solidFill>
                <a:latin typeface="Libre Caslon Text" panose="00000500000000000000" pitchFamily="2" charset="0"/>
              </a:rPr>
              <a:t>elatedness</a:t>
            </a:r>
            <a:r>
              <a:rPr lang="da-DK" dirty="0">
                <a:latin typeface="Libre Caslon Text" panose="00000500000000000000" pitchFamily="2" charset="0"/>
              </a:rPr>
              <a:t> </a:t>
            </a:r>
            <a:r>
              <a:rPr lang="da-DK" sz="3600" b="1" dirty="0" err="1">
                <a:solidFill>
                  <a:schemeClr val="accent2">
                    <a:lumMod val="60000"/>
                    <a:lumOff val="40000"/>
                  </a:schemeClr>
                </a:solidFill>
                <a:latin typeface="Libre Caslon Text" panose="00000500000000000000" pitchFamily="2" charset="0"/>
              </a:rPr>
              <a:t>A</a:t>
            </a:r>
            <a:r>
              <a:rPr lang="da-DK" dirty="0" err="1">
                <a:solidFill>
                  <a:schemeClr val="accent2">
                    <a:lumMod val="60000"/>
                    <a:lumOff val="40000"/>
                  </a:schemeClr>
                </a:solidFill>
                <a:latin typeface="Libre Caslon Text" panose="00000500000000000000" pitchFamily="2" charset="0"/>
              </a:rPr>
              <a:t>bility</a:t>
            </a:r>
            <a:r>
              <a:rPr lang="da-DK" dirty="0">
                <a:latin typeface="Libre Caslon Text" panose="00000500000000000000" pitchFamily="2" charset="0"/>
              </a:rPr>
              <a:t> </a:t>
            </a:r>
            <a:r>
              <a:rPr lang="da-DK" sz="3600" b="1" dirty="0" err="1">
                <a:solidFill>
                  <a:srgbClr val="CC66FF"/>
                </a:solidFill>
                <a:latin typeface="Libre Caslon Text" panose="00000500000000000000" pitchFamily="2" charset="0"/>
              </a:rPr>
              <a:t>M</a:t>
            </a:r>
            <a:r>
              <a:rPr lang="da-DK" dirty="0" err="1">
                <a:solidFill>
                  <a:srgbClr val="CC66FF"/>
                </a:solidFill>
                <a:latin typeface="Libre Caslon Text" panose="00000500000000000000" pitchFamily="2" charset="0"/>
              </a:rPr>
              <a:t>astery</a:t>
            </a:r>
            <a:r>
              <a:rPr lang="da-DK" dirty="0">
                <a:solidFill>
                  <a:srgbClr val="CC99FF"/>
                </a:solidFill>
                <a:latin typeface="Libre Caslon Text" panose="00000500000000000000" pitchFamily="2" charset="0"/>
              </a:rPr>
              <a:t>  </a:t>
            </a:r>
            <a:r>
              <a:rPr lang="da-DK" sz="3600" b="1" dirty="0">
                <a:highlight>
                  <a:srgbClr val="FFFFCC"/>
                </a:highlight>
                <a:latin typeface="Libre Caslon Text" panose="00000500000000000000" pitchFamily="2" charset="0"/>
              </a:rPr>
              <a:t>P</a:t>
            </a:r>
            <a:r>
              <a:rPr lang="da-DK" dirty="0">
                <a:highlight>
                  <a:srgbClr val="FFFFCC"/>
                </a:highlight>
                <a:latin typeface="Libre Caslon Text" panose="00000500000000000000" pitchFamily="2" charset="0"/>
              </a:rPr>
              <a:t>urpose </a:t>
            </a:r>
          </a:p>
        </p:txBody>
      </p:sp>
      <p:pic>
        <p:nvPicPr>
          <p:cNvPr id="2" name="Billede 1">
            <a:extLst>
              <a:ext uri="{FF2B5EF4-FFF2-40B4-BE49-F238E27FC236}">
                <a16:creationId xmlns:a16="http://schemas.microsoft.com/office/drawing/2014/main" id="{3908EF28-F9C7-E23A-7104-366E7BD582C7}"/>
              </a:ext>
            </a:extLst>
          </p:cNvPr>
          <p:cNvPicPr>
            <a:picLocks noChangeAspect="1"/>
          </p:cNvPicPr>
          <p:nvPr/>
        </p:nvPicPr>
        <p:blipFill>
          <a:blip r:embed="rId3"/>
          <a:srcRect l="29000" t="13814" r="8657" b="61278"/>
          <a:stretch>
            <a:fillRect/>
          </a:stretch>
        </p:blipFill>
        <p:spPr>
          <a:xfrm>
            <a:off x="7968208" y="1905786"/>
            <a:ext cx="4056601" cy="1012970"/>
          </a:xfrm>
          <a:prstGeom prst="rect">
            <a:avLst/>
          </a:prstGeom>
        </p:spPr>
      </p:pic>
      <p:pic>
        <p:nvPicPr>
          <p:cNvPr id="7" name="Billede 6">
            <a:extLst>
              <a:ext uri="{FF2B5EF4-FFF2-40B4-BE49-F238E27FC236}">
                <a16:creationId xmlns:a16="http://schemas.microsoft.com/office/drawing/2014/main" id="{46650956-FA23-77E6-5CDD-C837DF2EDEA0}"/>
              </a:ext>
            </a:extLst>
          </p:cNvPr>
          <p:cNvPicPr>
            <a:picLocks noChangeAspect="1"/>
          </p:cNvPicPr>
          <p:nvPr/>
        </p:nvPicPr>
        <p:blipFill>
          <a:blip r:embed="rId4"/>
          <a:srcRect l="9969" t="35179" r="9313" b="23750"/>
          <a:stretch>
            <a:fillRect/>
          </a:stretch>
        </p:blipFill>
        <p:spPr>
          <a:xfrm>
            <a:off x="1559496" y="3860705"/>
            <a:ext cx="9361040" cy="2976945"/>
          </a:xfrm>
          <a:prstGeom prst="rect">
            <a:avLst/>
          </a:prstGeom>
        </p:spPr>
      </p:pic>
    </p:spTree>
    <p:extLst>
      <p:ext uri="{BB962C8B-B14F-4D97-AF65-F5344CB8AC3E}">
        <p14:creationId xmlns:p14="http://schemas.microsoft.com/office/powerpoint/2010/main" val="182957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7F3F867-ED43-155F-3794-418C90419694}"/>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C5395D56-E11A-3DE1-2353-E7A937EC5AC0}"/>
              </a:ext>
            </a:extLst>
          </p:cNvPr>
          <p:cNvPicPr>
            <a:picLocks noChangeAspect="1"/>
          </p:cNvPicPr>
          <p:nvPr/>
        </p:nvPicPr>
        <p:blipFill>
          <a:blip r:embed="rId2"/>
          <a:srcRect l="9969" t="35179" r="9313" b="23750"/>
          <a:stretch>
            <a:fillRect/>
          </a:stretch>
        </p:blipFill>
        <p:spPr>
          <a:xfrm>
            <a:off x="324741" y="3284839"/>
            <a:ext cx="8744529" cy="2780886"/>
          </a:xfrm>
          <a:prstGeom prst="rect">
            <a:avLst/>
          </a:prstGeom>
        </p:spPr>
      </p:pic>
      <p:pic>
        <p:nvPicPr>
          <p:cNvPr id="9" name="Billede 8">
            <a:extLst>
              <a:ext uri="{FF2B5EF4-FFF2-40B4-BE49-F238E27FC236}">
                <a16:creationId xmlns:a16="http://schemas.microsoft.com/office/drawing/2014/main" id="{19BEAB64-E579-478F-2D91-30C8B858F955}"/>
              </a:ext>
            </a:extLst>
          </p:cNvPr>
          <p:cNvPicPr>
            <a:picLocks noChangeAspect="1"/>
          </p:cNvPicPr>
          <p:nvPr/>
        </p:nvPicPr>
        <p:blipFill>
          <a:blip r:embed="rId3"/>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71934EC7-EE97-CDAA-ED49-43CC72EB5055}"/>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kern="0" noProof="0" dirty="0">
                <a:latin typeface="Libre Caslon Display" panose="00000500000000000000" pitchFamily="2" charset="0"/>
              </a:rPr>
              <a:t>RAMP contexts</a:t>
            </a:r>
          </a:p>
        </p:txBody>
      </p:sp>
      <p:sp>
        <p:nvSpPr>
          <p:cNvPr id="2" name="Tekstfelt 2">
            <a:extLst>
              <a:ext uri="{FF2B5EF4-FFF2-40B4-BE49-F238E27FC236}">
                <a16:creationId xmlns:a16="http://schemas.microsoft.com/office/drawing/2014/main" id="{BCBC7441-D759-4A73-43FB-81681266F35C}"/>
              </a:ext>
            </a:extLst>
          </p:cNvPr>
          <p:cNvSpPr txBox="1">
            <a:spLocks noChangeArrowheads="1"/>
          </p:cNvSpPr>
          <p:nvPr/>
        </p:nvSpPr>
        <p:spPr bwMode="auto">
          <a:xfrm>
            <a:off x="553447" y="1956856"/>
            <a:ext cx="8496944" cy="1251827"/>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pPr marL="342900" indent="-163513">
              <a:spcBef>
                <a:spcPts val="600"/>
              </a:spcBef>
              <a:buFont typeface="Arial" panose="020B0604020202020204" pitchFamily="34" charset="0"/>
              <a:buChar char="•"/>
            </a:pPr>
            <a:r>
              <a:rPr lang="da-DK" sz="2400" u="sng" dirty="0" err="1">
                <a:solidFill>
                  <a:srgbClr val="000000"/>
                </a:solidFill>
                <a:latin typeface="Asap Condensed" pitchFamily="2" charset="0"/>
                <a:ea typeface="Times New Roman" panose="02020603050405020304" pitchFamily="18" charset="0"/>
                <a:cs typeface="Ezra SIL" panose="02000400000000000000" pitchFamily="2" charset="-79"/>
              </a:rPr>
              <a:t>Motivate</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reward</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&gt;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surveillance</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&gt;  </a:t>
            </a:r>
            <a:r>
              <a:rPr lang="da-DK" sz="2400" b="1" dirty="0" err="1">
                <a:solidFill>
                  <a:srgbClr val="000000"/>
                </a:solidFill>
                <a:latin typeface="Asap Condensed" pitchFamily="2" charset="0"/>
                <a:ea typeface="Times New Roman" panose="02020603050405020304" pitchFamily="18" charset="0"/>
                <a:cs typeface="Ezra SIL" panose="02000400000000000000" pitchFamily="2" charset="-79"/>
              </a:rPr>
              <a:t>self-monitoring</a:t>
            </a:r>
            <a:endParaRPr lang="da-DK" sz="2400" b="1" dirty="0">
              <a:solidFill>
                <a:srgbClr val="000000"/>
              </a:solidFill>
              <a:latin typeface="Asap Condensed" pitchFamily="2" charset="0"/>
              <a:ea typeface="Times New Roman" panose="02020603050405020304" pitchFamily="18" charset="0"/>
              <a:cs typeface="Ezra SIL" panose="02000400000000000000" pitchFamily="2" charset="-79"/>
            </a:endParaRPr>
          </a:p>
          <a:p>
            <a:pPr marL="342900" indent="-163513">
              <a:spcBef>
                <a:spcPts val="600"/>
              </a:spcBef>
              <a:buFont typeface="Arial" panose="020B0604020202020204" pitchFamily="34" charset="0"/>
              <a:buChar char="•"/>
            </a:pPr>
            <a:r>
              <a:rPr lang="da-DK" sz="2400" u="sng" dirty="0" err="1">
                <a:solidFill>
                  <a:srgbClr val="000000"/>
                </a:solidFill>
                <a:latin typeface="Asap Condensed" pitchFamily="2" charset="0"/>
                <a:ea typeface="Times New Roman" panose="02020603050405020304" pitchFamily="18" charset="0"/>
                <a:cs typeface="Ezra SIL" panose="02000400000000000000" pitchFamily="2" charset="-79"/>
              </a:rPr>
              <a:t>Enable</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reduction</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&gt;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tunneling</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&gt;       </a:t>
            </a:r>
            <a:r>
              <a:rPr lang="da-DK" sz="2400" b="1" dirty="0" err="1">
                <a:solidFill>
                  <a:srgbClr val="000000"/>
                </a:solidFill>
                <a:latin typeface="Asap Condensed" pitchFamily="2" charset="0"/>
                <a:ea typeface="Times New Roman" panose="02020603050405020304" pitchFamily="18" charset="0"/>
                <a:cs typeface="Ezra SIL" panose="02000400000000000000" pitchFamily="2" charset="-79"/>
              </a:rPr>
              <a:t>tailoring</a:t>
            </a:r>
            <a:endParaRPr lang="da-DK" sz="2400" dirty="0">
              <a:solidFill>
                <a:srgbClr val="000000"/>
              </a:solidFill>
              <a:latin typeface="Asap Condensed" pitchFamily="2" charset="0"/>
              <a:ea typeface="Times New Roman" panose="02020603050405020304" pitchFamily="18" charset="0"/>
              <a:cs typeface="Ezra SIL" panose="02000400000000000000" pitchFamily="2" charset="-79"/>
            </a:endParaRPr>
          </a:p>
        </p:txBody>
      </p:sp>
      <p:sp>
        <p:nvSpPr>
          <p:cNvPr id="3" name="Pil: højre 2">
            <a:extLst>
              <a:ext uri="{FF2B5EF4-FFF2-40B4-BE49-F238E27FC236}">
                <a16:creationId xmlns:a16="http://schemas.microsoft.com/office/drawing/2014/main" id="{4FB7EE2E-81EF-9B7E-9421-C88BE6760349}"/>
              </a:ext>
            </a:extLst>
          </p:cNvPr>
          <p:cNvSpPr/>
          <p:nvPr/>
        </p:nvSpPr>
        <p:spPr>
          <a:xfrm>
            <a:off x="6770992" y="2451406"/>
            <a:ext cx="586320" cy="187139"/>
          </a:xfrm>
          <a:prstGeom prst="rightArrow">
            <a:avLst>
              <a:gd name="adj1" fmla="val 50000"/>
              <a:gd name="adj2" fmla="val 7852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a:extLst>
              <a:ext uri="{FF2B5EF4-FFF2-40B4-BE49-F238E27FC236}">
                <a16:creationId xmlns:a16="http://schemas.microsoft.com/office/drawing/2014/main" id="{91FBCD5C-DBFF-2C86-61B6-D4591FDFCD4F}"/>
              </a:ext>
            </a:extLst>
          </p:cNvPr>
          <p:cNvSpPr txBox="1"/>
          <p:nvPr/>
        </p:nvSpPr>
        <p:spPr>
          <a:xfrm>
            <a:off x="7357312" y="2314142"/>
            <a:ext cx="1696144" cy="461665"/>
          </a:xfrm>
          <a:prstGeom prst="rect">
            <a:avLst/>
          </a:prstGeom>
          <a:noFill/>
        </p:spPr>
        <p:txBody>
          <a:bodyPr wrap="square">
            <a:spAutoFit/>
          </a:bodyPr>
          <a:lstStyle/>
          <a:p>
            <a:r>
              <a:rPr lang="da-DK" sz="2400" b="1" dirty="0">
                <a:solidFill>
                  <a:srgbClr val="000000"/>
                </a:solidFill>
                <a:latin typeface="Asap Condensed" pitchFamily="2" charset="0"/>
                <a:ea typeface="Times New Roman" panose="02020603050405020304" pitchFamily="18" charset="0"/>
                <a:cs typeface="Ezra SIL" panose="02000400000000000000" pitchFamily="2" charset="-79"/>
              </a:rPr>
              <a:t>SUGGESTION</a:t>
            </a:r>
            <a:endParaRPr lang="da-DK" sz="2400" dirty="0"/>
          </a:p>
        </p:txBody>
      </p:sp>
      <p:sp>
        <p:nvSpPr>
          <p:cNvPr id="6" name="Rektangel: afrundede hjørner 5">
            <a:extLst>
              <a:ext uri="{FF2B5EF4-FFF2-40B4-BE49-F238E27FC236}">
                <a16:creationId xmlns:a16="http://schemas.microsoft.com/office/drawing/2014/main" id="{4278C87F-322A-B9D1-13F1-AB992AA89516}"/>
              </a:ext>
            </a:extLst>
          </p:cNvPr>
          <p:cNvSpPr/>
          <p:nvPr/>
        </p:nvSpPr>
        <p:spPr>
          <a:xfrm>
            <a:off x="2621919" y="4005064"/>
            <a:ext cx="4842233" cy="1324108"/>
          </a:xfrm>
          <a:prstGeom prst="roundRect">
            <a:avLst/>
          </a:prstGeom>
          <a:no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0" name="Rektangel: afrundede hjørner 9">
            <a:extLst>
              <a:ext uri="{FF2B5EF4-FFF2-40B4-BE49-F238E27FC236}">
                <a16:creationId xmlns:a16="http://schemas.microsoft.com/office/drawing/2014/main" id="{B932E06B-2205-2E2D-60E9-731B9A7A0425}"/>
              </a:ext>
            </a:extLst>
          </p:cNvPr>
          <p:cNvSpPr/>
          <p:nvPr/>
        </p:nvSpPr>
        <p:spPr>
          <a:xfrm>
            <a:off x="539763" y="3502735"/>
            <a:ext cx="6924389" cy="2289361"/>
          </a:xfrm>
          <a:prstGeom prst="roundRect">
            <a:avLst/>
          </a:prstGeom>
          <a:solidFill>
            <a:srgbClr val="FFFF00">
              <a:alpha val="29000"/>
            </a:srgbClr>
          </a:solid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4" name="Rektangel: afrundede hjørner 13">
            <a:extLst>
              <a:ext uri="{FF2B5EF4-FFF2-40B4-BE49-F238E27FC236}">
                <a16:creationId xmlns:a16="http://schemas.microsoft.com/office/drawing/2014/main" id="{4C84B859-BAC1-CEEC-DBB2-61EB952F541C}"/>
              </a:ext>
            </a:extLst>
          </p:cNvPr>
          <p:cNvSpPr/>
          <p:nvPr/>
        </p:nvSpPr>
        <p:spPr>
          <a:xfrm>
            <a:off x="1847527" y="3472875"/>
            <a:ext cx="5616625" cy="2780886"/>
          </a:xfrm>
          <a:prstGeom prst="roundRect">
            <a:avLst/>
          </a:prstGeom>
          <a:solidFill>
            <a:srgbClr val="EE0000">
              <a:alpha val="17000"/>
            </a:srgbClr>
          </a:solidFill>
          <a:ln w="1905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6" name="Rektangel: afrundede hjørner 15">
            <a:extLst>
              <a:ext uri="{FF2B5EF4-FFF2-40B4-BE49-F238E27FC236}">
                <a16:creationId xmlns:a16="http://schemas.microsoft.com/office/drawing/2014/main" id="{076F9AC5-F7CA-462C-CBA4-355D0C935922}"/>
              </a:ext>
            </a:extLst>
          </p:cNvPr>
          <p:cNvSpPr/>
          <p:nvPr/>
        </p:nvSpPr>
        <p:spPr>
          <a:xfrm>
            <a:off x="1847527" y="3502735"/>
            <a:ext cx="7436765" cy="3267516"/>
          </a:xfrm>
          <a:prstGeom prst="roundRect">
            <a:avLst/>
          </a:prstGeom>
          <a:solidFill>
            <a:srgbClr val="92D050">
              <a:alpha val="17000"/>
            </a:srgbClr>
          </a:solid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9" name="Tekstfelt 18">
            <a:extLst>
              <a:ext uri="{FF2B5EF4-FFF2-40B4-BE49-F238E27FC236}">
                <a16:creationId xmlns:a16="http://schemas.microsoft.com/office/drawing/2014/main" id="{777B8339-BDCA-EBF4-DCA8-1F16A268292C}"/>
              </a:ext>
            </a:extLst>
          </p:cNvPr>
          <p:cNvSpPr txBox="1"/>
          <p:nvPr/>
        </p:nvSpPr>
        <p:spPr>
          <a:xfrm>
            <a:off x="2207568" y="5271924"/>
            <a:ext cx="1454642" cy="461665"/>
          </a:xfrm>
          <a:prstGeom prst="rect">
            <a:avLst/>
          </a:prstGeom>
          <a:noFill/>
        </p:spPr>
        <p:txBody>
          <a:bodyPr wrap="square" rtlCol="0">
            <a:spAutoFit/>
          </a:bodyPr>
          <a:lstStyle/>
          <a:p>
            <a:r>
              <a:rPr lang="da-DK" sz="2400" dirty="0" err="1">
                <a:latin typeface="Asap Condensed" pitchFamily="2" charset="0"/>
              </a:rPr>
              <a:t>Learner</a:t>
            </a:r>
            <a:endParaRPr lang="da-DK" sz="2400" dirty="0">
              <a:latin typeface="Asap Condensed" pitchFamily="2" charset="0"/>
            </a:endParaRPr>
          </a:p>
        </p:txBody>
      </p:sp>
      <p:sp>
        <p:nvSpPr>
          <p:cNvPr id="20" name="Tekstfelt 19">
            <a:extLst>
              <a:ext uri="{FF2B5EF4-FFF2-40B4-BE49-F238E27FC236}">
                <a16:creationId xmlns:a16="http://schemas.microsoft.com/office/drawing/2014/main" id="{F48B0BEB-1C09-B65E-072B-DDFB65714F39}"/>
              </a:ext>
            </a:extLst>
          </p:cNvPr>
          <p:cNvSpPr txBox="1"/>
          <p:nvPr/>
        </p:nvSpPr>
        <p:spPr>
          <a:xfrm>
            <a:off x="2207568" y="5796809"/>
            <a:ext cx="1454642" cy="461665"/>
          </a:xfrm>
          <a:prstGeom prst="rect">
            <a:avLst/>
          </a:prstGeom>
          <a:noFill/>
        </p:spPr>
        <p:txBody>
          <a:bodyPr wrap="square" rtlCol="0">
            <a:spAutoFit/>
          </a:bodyPr>
          <a:lstStyle/>
          <a:p>
            <a:r>
              <a:rPr lang="da-DK" sz="2400" dirty="0">
                <a:latin typeface="Asap Condensed" pitchFamily="2" charset="0"/>
              </a:rPr>
              <a:t>Provider</a:t>
            </a:r>
          </a:p>
        </p:txBody>
      </p:sp>
      <p:sp>
        <p:nvSpPr>
          <p:cNvPr id="21" name="Tekstfelt 20">
            <a:extLst>
              <a:ext uri="{FF2B5EF4-FFF2-40B4-BE49-F238E27FC236}">
                <a16:creationId xmlns:a16="http://schemas.microsoft.com/office/drawing/2014/main" id="{78AA0773-2BF5-4A6D-538B-75DB6136DFF9}"/>
              </a:ext>
            </a:extLst>
          </p:cNvPr>
          <p:cNvSpPr txBox="1"/>
          <p:nvPr/>
        </p:nvSpPr>
        <p:spPr>
          <a:xfrm>
            <a:off x="2207568" y="6283621"/>
            <a:ext cx="2158471" cy="461665"/>
          </a:xfrm>
          <a:prstGeom prst="rect">
            <a:avLst/>
          </a:prstGeom>
          <a:noFill/>
        </p:spPr>
        <p:txBody>
          <a:bodyPr wrap="square" rtlCol="0">
            <a:spAutoFit/>
          </a:bodyPr>
          <a:lstStyle/>
          <a:p>
            <a:r>
              <a:rPr lang="da-DK" sz="2400" dirty="0">
                <a:latin typeface="Asap Condensed" pitchFamily="2" charset="0"/>
              </a:rPr>
              <a:t>Social </a:t>
            </a:r>
            <a:r>
              <a:rPr lang="da-DK" sz="2400" dirty="0" err="1">
                <a:latin typeface="Asap Condensed" pitchFamily="2" charset="0"/>
              </a:rPr>
              <a:t>world</a:t>
            </a:r>
            <a:endParaRPr lang="da-DK" sz="2400" dirty="0">
              <a:latin typeface="Asap Condensed" pitchFamily="2" charset="0"/>
            </a:endParaRPr>
          </a:p>
        </p:txBody>
      </p:sp>
      <p:sp>
        <p:nvSpPr>
          <p:cNvPr id="12" name="Tekstfelt 2">
            <a:extLst>
              <a:ext uri="{FF2B5EF4-FFF2-40B4-BE49-F238E27FC236}">
                <a16:creationId xmlns:a16="http://schemas.microsoft.com/office/drawing/2014/main" id="{93F3454F-3360-C487-5286-1814B38DB733}"/>
              </a:ext>
            </a:extLst>
          </p:cNvPr>
          <p:cNvSpPr txBox="1">
            <a:spLocks noChangeArrowheads="1"/>
          </p:cNvSpPr>
          <p:nvPr/>
        </p:nvSpPr>
        <p:spPr bwMode="auto">
          <a:xfrm>
            <a:off x="9587765" y="2677849"/>
            <a:ext cx="2279494" cy="4067982"/>
          </a:xfrm>
          <a:prstGeom prst="rect">
            <a:avLst/>
          </a:prstGeom>
          <a:gradFill flip="none" rotWithShape="1">
            <a:gsLst>
              <a:gs pos="0">
                <a:srgbClr val="F67B00"/>
              </a:gs>
              <a:gs pos="49000">
                <a:srgbClr val="FDD3A9"/>
              </a:gs>
              <a:gs pos="91000">
                <a:srgbClr val="FFCC81">
                  <a:tint val="23500"/>
                  <a:satMod val="160000"/>
                </a:srgbClr>
              </a:gs>
            </a:gsLst>
            <a:lin ang="13500000" scaled="1"/>
            <a:tileRect/>
          </a:gradFill>
          <a:ln w="9525">
            <a:noFill/>
            <a:miter lim="800000"/>
            <a:headEnd/>
            <a:tailEnd/>
          </a:ln>
        </p:spPr>
        <p:txBody>
          <a:bodyPr rot="0" vert="horz" wrap="square" lIns="216000" tIns="216000" rIns="216000" bIns="216000" anchor="t" anchorCtr="0">
            <a:spAutoFit/>
          </a:bodyPr>
          <a:lstStyle/>
          <a:p>
            <a:pPr marL="179387">
              <a:spcBef>
                <a:spcPts val="600"/>
              </a:spcBef>
            </a:pPr>
            <a:r>
              <a:rPr lang="da-DK" sz="2400" b="1" dirty="0" err="1">
                <a:solidFill>
                  <a:srgbClr val="000000"/>
                </a:solidFill>
                <a:latin typeface="Asap Condensed" pitchFamily="2" charset="0"/>
                <a:ea typeface="Times New Roman" panose="02020603050405020304" pitchFamily="18" charset="0"/>
                <a:cs typeface="Ezra SIL" panose="02000400000000000000" pitchFamily="2" charset="-79"/>
              </a:rPr>
              <a:t>Contexts</a:t>
            </a:r>
            <a:endParaRPr lang="da-DK" sz="2400" b="1" dirty="0">
              <a:solidFill>
                <a:srgbClr val="000000"/>
              </a:solidFill>
              <a:latin typeface="Asap Condensed" pitchFamily="2" charset="0"/>
              <a:ea typeface="Times New Roman" panose="02020603050405020304" pitchFamily="18" charset="0"/>
              <a:cs typeface="Ezra SIL" panose="02000400000000000000" pitchFamily="2" charset="-79"/>
            </a:endParaRPr>
          </a:p>
          <a:p>
            <a:pPr marL="342900" indent="-163513">
              <a:spcBef>
                <a:spcPts val="600"/>
              </a:spcBef>
              <a:buFont typeface="Arial" panose="020B0604020202020204" pitchFamily="34" charset="0"/>
              <a:buChar char="•"/>
            </a:pP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Learning Content</a:t>
            </a:r>
          </a:p>
          <a:p>
            <a:pPr marL="342900" indent="-163513">
              <a:spcBef>
                <a:spcPts val="600"/>
              </a:spcBef>
              <a:buFont typeface="Arial" panose="020B0604020202020204" pitchFamily="34" charset="0"/>
              <a:buChar char="•"/>
            </a:pP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Learner</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engagement</a:t>
            </a:r>
          </a:p>
          <a:p>
            <a:pPr marL="342900" indent="-163513">
              <a:spcBef>
                <a:spcPts val="600"/>
              </a:spcBef>
              <a:buFont typeface="Arial" panose="020B0604020202020204" pitchFamily="34" charset="0"/>
              <a:buChar char="•"/>
            </a:pP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Institutional</a:t>
            </a: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setting</a:t>
            </a:r>
            <a:endParaRPr lang="da-DK" sz="2400" dirty="0">
              <a:solidFill>
                <a:srgbClr val="000000"/>
              </a:solidFill>
              <a:latin typeface="Asap Condensed" pitchFamily="2" charset="0"/>
              <a:ea typeface="Times New Roman" panose="02020603050405020304" pitchFamily="18" charset="0"/>
              <a:cs typeface="Ezra SIL" panose="02000400000000000000" pitchFamily="2" charset="-79"/>
            </a:endParaRPr>
          </a:p>
          <a:p>
            <a:pPr marL="342900" indent="-163513">
              <a:spcBef>
                <a:spcPts val="600"/>
              </a:spcBef>
              <a:buFont typeface="Arial" panose="020B0604020202020204" pitchFamily="34" charset="0"/>
              <a:buChar char="•"/>
            </a:pPr>
            <a:r>
              <a:rPr lang="da-DK" sz="2400" dirty="0">
                <a:solidFill>
                  <a:srgbClr val="000000"/>
                </a:solidFill>
                <a:latin typeface="Asap Condensed" pitchFamily="2" charset="0"/>
                <a:ea typeface="Times New Roman" panose="02020603050405020304" pitchFamily="18" charset="0"/>
                <a:cs typeface="Ezra SIL" panose="02000400000000000000" pitchFamily="2" charset="-79"/>
              </a:rPr>
              <a:t>Social </a:t>
            </a:r>
            <a:r>
              <a:rPr lang="da-DK" sz="2400" dirty="0" err="1">
                <a:solidFill>
                  <a:srgbClr val="000000"/>
                </a:solidFill>
                <a:latin typeface="Asap Condensed" pitchFamily="2" charset="0"/>
                <a:ea typeface="Times New Roman" panose="02020603050405020304" pitchFamily="18" charset="0"/>
                <a:cs typeface="Ezra SIL" panose="02000400000000000000" pitchFamily="2" charset="-79"/>
              </a:rPr>
              <a:t>environment</a:t>
            </a:r>
            <a:endParaRPr lang="da-DK" sz="2400" dirty="0">
              <a:solidFill>
                <a:srgbClr val="000000"/>
              </a:solidFill>
              <a:latin typeface="Asap Condensed" pitchFamily="2" charset="0"/>
              <a:ea typeface="Times New Roman" panose="02020603050405020304" pitchFamily="18" charset="0"/>
              <a:cs typeface="Ezra SIL" panose="02000400000000000000" pitchFamily="2" charset="-79"/>
            </a:endParaRPr>
          </a:p>
        </p:txBody>
      </p:sp>
    </p:spTree>
    <p:extLst>
      <p:ext uri="{BB962C8B-B14F-4D97-AF65-F5344CB8AC3E}">
        <p14:creationId xmlns:p14="http://schemas.microsoft.com/office/powerpoint/2010/main" val="76346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8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1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animEffect transition="in" filter="fade">
                                      <p:cBhvr>
                                        <p:cTn id="15" dur="500"/>
                                        <p:tgtEl>
                                          <p:spTgt spid="12">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
                                        <p:tgtEl>
                                          <p:spTgt spid="12">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 presetClass="entr" presetSubtype="0" fill="hold" nodeType="with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12">
                                            <p:txEl>
                                              <p:pRg st="4" end="4"/>
                                            </p:txEl>
                                          </p:spTgt>
                                        </p:tgtEl>
                                        <p:attrNameLst>
                                          <p:attrName>style.visibility</p:attrName>
                                        </p:attrNameLst>
                                      </p:cBhvr>
                                      <p:to>
                                        <p:strVal val="visible"/>
                                      </p:to>
                                    </p:set>
                                    <p:animEffect transition="in" filter="fade">
                                      <p:cBhvr>
                                        <p:cTn id="54"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6" grpId="0" animBg="1"/>
      <p:bldP spid="10" grpId="0" animBg="1"/>
      <p:bldP spid="14" grpId="0" animBg="1"/>
      <p:bldP spid="16" grpId="0" animBg="1"/>
      <p:bldP spid="19" grpId="0"/>
      <p:bldP spid="20" grpId="0"/>
      <p:bldP spid="21" grpId="0"/>
      <p:bldP spid="12"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9846698-48C1-5AA0-4204-778CFE12F128}"/>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77CBC293-F6DE-E933-4DB8-4DFB2C1E5C1E}"/>
              </a:ext>
            </a:extLst>
          </p:cNvPr>
          <p:cNvPicPr>
            <a:picLocks noChangeAspect="1"/>
          </p:cNvPicPr>
          <p:nvPr/>
        </p:nvPicPr>
        <p:blipFill>
          <a:blip r:embed="rId2"/>
          <a:srcRect l="126" t="5900" r="1439" b="69950"/>
          <a:stretch/>
        </p:blipFill>
        <p:spPr>
          <a:xfrm>
            <a:off x="-3828" y="-1"/>
            <a:ext cx="12195827" cy="1870027"/>
          </a:xfrm>
          <a:prstGeom prst="rect">
            <a:avLst/>
          </a:prstGeom>
        </p:spPr>
      </p:pic>
      <p:sp>
        <p:nvSpPr>
          <p:cNvPr id="11" name="Tekstfelt 10">
            <a:extLst>
              <a:ext uri="{FF2B5EF4-FFF2-40B4-BE49-F238E27FC236}">
                <a16:creationId xmlns:a16="http://schemas.microsoft.com/office/drawing/2014/main" id="{DB4179AF-FE5C-0223-964B-016C14E974C6}"/>
              </a:ext>
            </a:extLst>
          </p:cNvPr>
          <p:cNvSpPr txBox="1"/>
          <p:nvPr/>
        </p:nvSpPr>
        <p:spPr>
          <a:xfrm>
            <a:off x="695400" y="565680"/>
            <a:ext cx="6185262" cy="830997"/>
          </a:xfrm>
          <a:prstGeom prst="rect">
            <a:avLst/>
          </a:prstGeom>
          <a:noFill/>
        </p:spPr>
        <p:txBody>
          <a:bodyPr wrap="square">
            <a:spAutoFit/>
          </a:bodyPr>
          <a:lstStyle/>
          <a:p>
            <a:pPr algn="l" eaLnBrk="1" hangingPunct="1"/>
            <a:r>
              <a:rPr lang="en-US" sz="4800" b="1" kern="0" dirty="0">
                <a:latin typeface="Libre Caslon Display" panose="00000500000000000000" pitchFamily="2" charset="0"/>
              </a:rPr>
              <a:t>PERSUADE </a:t>
            </a:r>
            <a:r>
              <a:rPr lang="en-US" sz="4800" kern="0" dirty="0">
                <a:latin typeface="Libre Caslon Display" panose="00000500000000000000" pitchFamily="2" charset="0"/>
              </a:rPr>
              <a:t>(2025) </a:t>
            </a:r>
            <a:r>
              <a:rPr lang="en-US" sz="4800" kern="0" noProof="0" dirty="0">
                <a:latin typeface="Libre Caslon Display" panose="00000500000000000000" pitchFamily="2" charset="0"/>
              </a:rPr>
              <a:t> </a:t>
            </a:r>
          </a:p>
        </p:txBody>
      </p:sp>
      <p:sp>
        <p:nvSpPr>
          <p:cNvPr id="5" name="Rectangle 105">
            <a:extLst>
              <a:ext uri="{FF2B5EF4-FFF2-40B4-BE49-F238E27FC236}">
                <a16:creationId xmlns:a16="http://schemas.microsoft.com/office/drawing/2014/main" id="{744321B1-59B8-4063-3662-29EE39E47A07}"/>
              </a:ext>
            </a:extLst>
          </p:cNvPr>
          <p:cNvSpPr>
            <a:spLocks noGrp="1" noChangeArrowheads="1"/>
          </p:cNvSpPr>
          <p:nvPr>
            <p:ph sz="half" idx="1"/>
          </p:nvPr>
        </p:nvSpPr>
        <p:spPr>
          <a:xfrm>
            <a:off x="695400" y="2412551"/>
            <a:ext cx="10297144" cy="3622451"/>
          </a:xfrm>
        </p:spPr>
        <p:txBody>
          <a:bodyPr/>
          <a:lstStyle/>
          <a:p>
            <a:pPr eaLnBrk="1" hangingPunct="1">
              <a:lnSpc>
                <a:spcPct val="90000"/>
              </a:lnSpc>
            </a:pPr>
            <a:r>
              <a:rPr lang="da-DK" dirty="0">
                <a:latin typeface="Libre Caslon Text" panose="00000500000000000000" pitchFamily="2" charset="0"/>
              </a:rPr>
              <a:t>New model to </a:t>
            </a:r>
            <a:r>
              <a:rPr lang="da-DK" dirty="0" err="1">
                <a:latin typeface="Libre Caslon Text" panose="00000500000000000000" pitchFamily="2" charset="0"/>
              </a:rPr>
              <a:t>train</a:t>
            </a:r>
            <a:r>
              <a:rPr lang="da-DK" dirty="0">
                <a:latin typeface="Libre Caslon Text" panose="00000500000000000000" pitchFamily="2" charset="0"/>
              </a:rPr>
              <a:t>-the-</a:t>
            </a:r>
            <a:r>
              <a:rPr lang="da-DK" dirty="0" err="1">
                <a:latin typeface="Libre Caslon Text" panose="00000500000000000000" pitchFamily="2" charset="0"/>
              </a:rPr>
              <a:t>trainers</a:t>
            </a:r>
            <a:endParaRPr lang="da-DK" dirty="0">
              <a:latin typeface="Libre Caslon Text" panose="00000500000000000000" pitchFamily="2" charset="0"/>
            </a:endParaRPr>
          </a:p>
        </p:txBody>
      </p:sp>
      <p:pic>
        <p:nvPicPr>
          <p:cNvPr id="2" name="Billede 1">
            <a:extLst>
              <a:ext uri="{FF2B5EF4-FFF2-40B4-BE49-F238E27FC236}">
                <a16:creationId xmlns:a16="http://schemas.microsoft.com/office/drawing/2014/main" id="{7C37ECA5-54E3-56F0-8828-7D2AF56E2BC5}"/>
              </a:ext>
            </a:extLst>
          </p:cNvPr>
          <p:cNvPicPr>
            <a:picLocks noChangeAspect="1"/>
          </p:cNvPicPr>
          <p:nvPr/>
        </p:nvPicPr>
        <p:blipFill>
          <a:blip r:embed="rId3"/>
          <a:srcRect l="32282" t="34250" r="24406" b="31100"/>
          <a:stretch>
            <a:fillRect/>
          </a:stretch>
        </p:blipFill>
        <p:spPr>
          <a:xfrm>
            <a:off x="705388" y="1962358"/>
            <a:ext cx="9793088" cy="4896544"/>
          </a:xfrm>
          <a:prstGeom prst="rect">
            <a:avLst/>
          </a:prstGeom>
        </p:spPr>
      </p:pic>
      <p:sp>
        <p:nvSpPr>
          <p:cNvPr id="3" name="Tekstfelt 2">
            <a:extLst>
              <a:ext uri="{FF2B5EF4-FFF2-40B4-BE49-F238E27FC236}">
                <a16:creationId xmlns:a16="http://schemas.microsoft.com/office/drawing/2014/main" id="{192A56B7-ED64-90EA-3403-A0DAAB4C367B}"/>
              </a:ext>
            </a:extLst>
          </p:cNvPr>
          <p:cNvSpPr txBox="1"/>
          <p:nvPr/>
        </p:nvSpPr>
        <p:spPr>
          <a:xfrm>
            <a:off x="9011433" y="3717032"/>
            <a:ext cx="3242142" cy="1569660"/>
          </a:xfrm>
          <a:prstGeom prst="rect">
            <a:avLst/>
          </a:prstGeom>
          <a:noFill/>
        </p:spPr>
        <p:txBody>
          <a:bodyPr wrap="square">
            <a:spAutoFit/>
          </a:bodyPr>
          <a:lstStyle/>
          <a:p>
            <a:r>
              <a:rPr lang="da-DK" sz="3200" dirty="0">
                <a:hlinkClick r:id="rId4"/>
              </a:rPr>
              <a:t>www.resilience-ri.eu/training-programme/</a:t>
            </a:r>
            <a:r>
              <a:rPr lang="da-DK" sz="3200" dirty="0"/>
              <a:t> </a:t>
            </a:r>
          </a:p>
        </p:txBody>
      </p:sp>
    </p:spTree>
    <p:extLst>
      <p:ext uri="{BB962C8B-B14F-4D97-AF65-F5344CB8AC3E}">
        <p14:creationId xmlns:p14="http://schemas.microsoft.com/office/powerpoint/2010/main" val="42848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3" grpId="0"/>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26013</TotalTime>
  <Words>1327</Words>
  <Application>Microsoft Office PowerPoint</Application>
  <PresentationFormat>Widescreen</PresentationFormat>
  <Paragraphs>152</Paragraphs>
  <Slides>40</Slides>
  <Notes>3</Notes>
  <HiddenSlides>0</HiddenSlides>
  <MMClips>3</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40</vt:i4>
      </vt:variant>
    </vt:vector>
  </HeadingPairs>
  <TitlesOfParts>
    <vt:vector size="49" baseType="lpstr">
      <vt:lpstr>Aptos</vt:lpstr>
      <vt:lpstr>Arial</vt:lpstr>
      <vt:lpstr>Arial Narrow</vt:lpstr>
      <vt:lpstr>Asap Condensed</vt:lpstr>
      <vt:lpstr>Asap Condensed Light</vt:lpstr>
      <vt:lpstr>Libre Caslon Display</vt:lpstr>
      <vt:lpstr>Libre Caslon Text</vt:lpstr>
      <vt:lpstr>Wingdings</vt:lpstr>
      <vt:lpstr>Standarddesign</vt:lpstr>
      <vt:lpstr>PowerPoint-præsentation</vt:lpstr>
      <vt:lpstr> Part I: theory and design for persuasive learning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Lær alfabatet på rekordtid!</dc:title>
  <dc:creator>Nicolai Winther-Nielsen</dc:creator>
  <cp:lastModifiedBy>Nicolai Winther-Nielsen</cp:lastModifiedBy>
  <cp:revision>56</cp:revision>
  <dcterms:created xsi:type="dcterms:W3CDTF">2003-12-10T16:33:25Z</dcterms:created>
  <dcterms:modified xsi:type="dcterms:W3CDTF">2025-10-30T13:11:57Z</dcterms:modified>
</cp:coreProperties>
</file>